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32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68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65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12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014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73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488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85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17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55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7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18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72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0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18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22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23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774444-B6A0-48E2-B88C-FBC6568DAE36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1EC6-DB51-498F-BE25-462A6F28A4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119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E77922-2DBF-41A4-8B8E-40B3D81F3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Naprendszer bolygói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6E2CFC8-9D9C-43D4-BD2C-524AABFCA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Segédanyag Victor András: Lehet-e élet egy Szuper-Földön? Című írásához</a:t>
            </a:r>
          </a:p>
          <a:p>
            <a:r>
              <a:rPr lang="hu-HU" dirty="0"/>
              <a:t>Szitakötő 62. szám, 6-8. oldal</a:t>
            </a:r>
          </a:p>
          <a:p>
            <a:r>
              <a:rPr lang="hu-HU" dirty="0"/>
              <a:t>Készítette: Jenei Beáta, Huszár Gál Iskola, Debrecen</a:t>
            </a:r>
          </a:p>
        </p:txBody>
      </p:sp>
    </p:spTree>
    <p:extLst>
      <p:ext uri="{BB962C8B-B14F-4D97-AF65-F5344CB8AC3E}">
        <p14:creationId xmlns:p14="http://schemas.microsoft.com/office/powerpoint/2010/main" val="371857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21821BE5-F57D-48A5-88C9-EB03B8CE5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84" y="717041"/>
            <a:ext cx="5864277" cy="542391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9957248-A6A7-4E45-AEBD-2E525E9E4A14}"/>
              </a:ext>
            </a:extLst>
          </p:cNvPr>
          <p:cNvSpPr txBox="1"/>
          <p:nvPr/>
        </p:nvSpPr>
        <p:spPr>
          <a:xfrm>
            <a:off x="414779" y="717041"/>
            <a:ext cx="4006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/>
              <a:t>NEPTUNUSZ</a:t>
            </a:r>
          </a:p>
          <a:p>
            <a:endParaRPr lang="hu-HU" sz="2800" dirty="0"/>
          </a:p>
          <a:p>
            <a:r>
              <a:rPr lang="hu-HU" sz="2800" dirty="0"/>
              <a:t>A Naprendszer legkülső bolygója. Gázbolygó. Színe kék, mert légköre az Uránuszhoz hasonlóan elnyeli a vörös sugarakat.</a:t>
            </a:r>
          </a:p>
        </p:txBody>
      </p:sp>
    </p:spTree>
    <p:extLst>
      <p:ext uri="{BB962C8B-B14F-4D97-AF65-F5344CB8AC3E}">
        <p14:creationId xmlns:p14="http://schemas.microsoft.com/office/powerpoint/2010/main" val="270530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46E3023-24B5-450B-986C-1CF847D77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75" y="2762649"/>
            <a:ext cx="9822507" cy="320868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9CD2EA3-C862-4B81-955B-C2D8023CD523}"/>
              </a:ext>
            </a:extLst>
          </p:cNvPr>
          <p:cNvSpPr txBox="1"/>
          <p:nvPr/>
        </p:nvSpPr>
        <p:spPr>
          <a:xfrm>
            <a:off x="1230516" y="485183"/>
            <a:ext cx="9318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 Nap körül keringő 8 bolygó a Naptól távolodó sorrendben: Merkúr, Vénusz, Föld, Mars, Jupiter, Szaturnusz, Uránusz, Neptunusz</a:t>
            </a:r>
          </a:p>
        </p:txBody>
      </p:sp>
    </p:spTree>
    <p:extLst>
      <p:ext uri="{BB962C8B-B14F-4D97-AF65-F5344CB8AC3E}">
        <p14:creationId xmlns:p14="http://schemas.microsoft.com/office/powerpoint/2010/main" val="419836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5D29175-DBA6-4C02-92CB-A4B70D3BE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26" y="1231900"/>
            <a:ext cx="4254500" cy="43942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69F993E-B339-40A9-84B3-E62547694CB8}"/>
              </a:ext>
            </a:extLst>
          </p:cNvPr>
          <p:cNvSpPr txBox="1"/>
          <p:nvPr/>
        </p:nvSpPr>
        <p:spPr>
          <a:xfrm>
            <a:off x="461913" y="754144"/>
            <a:ext cx="50150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/>
              <a:t>MERKÚR</a:t>
            </a:r>
          </a:p>
          <a:p>
            <a:endParaRPr lang="hu-HU" sz="2800" dirty="0"/>
          </a:p>
          <a:p>
            <a:r>
              <a:rPr lang="hu-HU" sz="2800" dirty="0"/>
              <a:t>Kőzetbolygó. A Merkúron – hiába van szilárd felszíne – nem lehet élet, mert nincs légköre, és ezért nagyon szélsőségesen változik a hőmérséklete. Amelyik oldalát éppen süti a Nap, ott több mint 400 </a:t>
            </a:r>
            <a:r>
              <a:rPr lang="hu-HU" sz="2800" baseline="30000" dirty="0" err="1"/>
              <a:t>o</a:t>
            </a:r>
            <a:r>
              <a:rPr lang="hu-HU" sz="2800" dirty="0" err="1"/>
              <a:t>C</a:t>
            </a:r>
            <a:r>
              <a:rPr lang="hu-HU" sz="2800" dirty="0"/>
              <a:t> van, a túloldalon viszont ugyanekkor -200 </a:t>
            </a:r>
            <a:r>
              <a:rPr lang="hu-HU" sz="2800" baseline="30000" dirty="0" err="1"/>
              <a:t>o</a:t>
            </a:r>
            <a:r>
              <a:rPr lang="hu-HU" sz="2800" dirty="0" err="1"/>
              <a:t>C</a:t>
            </a:r>
            <a:r>
              <a:rPr lang="hu-HU" sz="2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8691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CB42DB3-7F05-4669-8C39-070927C52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2" y="993309"/>
            <a:ext cx="5358512" cy="46722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CA22A5B-84BD-45E9-B1BD-D0ACC54341A8}"/>
              </a:ext>
            </a:extLst>
          </p:cNvPr>
          <p:cNvSpPr txBox="1"/>
          <p:nvPr/>
        </p:nvSpPr>
        <p:spPr>
          <a:xfrm>
            <a:off x="697584" y="993309"/>
            <a:ext cx="4053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dirty="0"/>
              <a:t>VÉNUSZ</a:t>
            </a:r>
          </a:p>
          <a:p>
            <a:endParaRPr lang="hu-HU" sz="3200" dirty="0"/>
          </a:p>
          <a:p>
            <a:r>
              <a:rPr lang="hu-HU" sz="3200" dirty="0"/>
              <a:t>A Vénuszon sem lehet élet, mert ott meg állandóan +460 </a:t>
            </a:r>
            <a:r>
              <a:rPr lang="hu-HU" sz="3200" baseline="30000" dirty="0" err="1"/>
              <a:t>o</a:t>
            </a:r>
            <a:r>
              <a:rPr lang="hu-HU" sz="3200" dirty="0" err="1"/>
              <a:t>C</a:t>
            </a:r>
            <a:r>
              <a:rPr lang="hu-HU" sz="3200" dirty="0"/>
              <a:t> van. Nincs olyan élőlény, még egy baktérium sem, ami ezt kibírná.</a:t>
            </a:r>
          </a:p>
        </p:txBody>
      </p:sp>
    </p:spTree>
    <p:extLst>
      <p:ext uri="{BB962C8B-B14F-4D97-AF65-F5344CB8AC3E}">
        <p14:creationId xmlns:p14="http://schemas.microsoft.com/office/powerpoint/2010/main" val="408019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901665E-C38F-4624-948D-89FBC66E8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6104"/>
            <a:ext cx="5503376" cy="504579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2C56C41-3BEE-48F2-85EE-66A9E8102961}"/>
              </a:ext>
            </a:extLst>
          </p:cNvPr>
          <p:cNvSpPr txBox="1"/>
          <p:nvPr/>
        </p:nvSpPr>
        <p:spPr>
          <a:xfrm>
            <a:off x="461914" y="1008668"/>
            <a:ext cx="4006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/>
              <a:t>FÖLD</a:t>
            </a:r>
          </a:p>
          <a:p>
            <a:endParaRPr lang="hu-HU" sz="2800" dirty="0"/>
          </a:p>
          <a:p>
            <a:r>
              <a:rPr lang="hu-HU" sz="2800" dirty="0"/>
              <a:t>A „KÉK BOLYGÓ”, az otthonunk. Ezt az elnevezést azért kapta, mert felszínének 70 %-át víz borítja.  </a:t>
            </a:r>
          </a:p>
        </p:txBody>
      </p:sp>
    </p:spTree>
    <p:extLst>
      <p:ext uri="{BB962C8B-B14F-4D97-AF65-F5344CB8AC3E}">
        <p14:creationId xmlns:p14="http://schemas.microsoft.com/office/powerpoint/2010/main" val="59455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F6CC214-2430-4260-AD1F-6A22626F5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83" y="927100"/>
            <a:ext cx="5359400" cy="50038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1CD517D-54C2-42E6-9A87-CBE0C8DF03AB}"/>
              </a:ext>
            </a:extLst>
          </p:cNvPr>
          <p:cNvSpPr txBox="1"/>
          <p:nvPr/>
        </p:nvSpPr>
        <p:spPr>
          <a:xfrm>
            <a:off x="461914" y="801278"/>
            <a:ext cx="50150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/>
              <a:t>MARS</a:t>
            </a:r>
          </a:p>
          <a:p>
            <a:endParaRPr lang="hu-HU" sz="2400" dirty="0"/>
          </a:p>
          <a:p>
            <a:r>
              <a:rPr lang="hu-HU" sz="2400" dirty="0"/>
              <a:t>A Mars távolabb van a Naptól, mint a Föld, oda tehát már gyengébb napsugárzás érkezik, mint ide. Ezért a Marson bizony hideg van: átlagban -30</a:t>
            </a:r>
            <a:r>
              <a:rPr lang="hu-HU" sz="2400" baseline="30000" dirty="0"/>
              <a:t>o</a:t>
            </a:r>
            <a:r>
              <a:rPr lang="hu-HU" sz="2400" dirty="0"/>
              <a:t>C. De egyes helyeken talán folyékony víz is akad. Erősíti ezt a föltételezést, hogy a </a:t>
            </a:r>
            <a:r>
              <a:rPr lang="hu-HU" sz="2400" dirty="0" err="1"/>
              <a:t>Marsot</a:t>
            </a:r>
            <a:r>
              <a:rPr lang="hu-HU" sz="2400" dirty="0"/>
              <a:t> vizsgáló űrhajók által a felszínéről készített fotókon vannak részletek, amelyek nagyon emlékeztetnek a földi vízfolyás-nyomokra.</a:t>
            </a:r>
          </a:p>
        </p:txBody>
      </p:sp>
    </p:spTree>
    <p:extLst>
      <p:ext uri="{BB962C8B-B14F-4D97-AF65-F5344CB8AC3E}">
        <p14:creationId xmlns:p14="http://schemas.microsoft.com/office/powerpoint/2010/main" val="92769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A88971B-A84A-4587-9EB0-B59E0D41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16" y="1181895"/>
            <a:ext cx="5400445" cy="465329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0B81B54-600D-4424-ABA6-D8088ECBDE3F}"/>
              </a:ext>
            </a:extLst>
          </p:cNvPr>
          <p:cNvSpPr txBox="1"/>
          <p:nvPr/>
        </p:nvSpPr>
        <p:spPr>
          <a:xfrm>
            <a:off x="367646" y="452487"/>
            <a:ext cx="54660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/>
              <a:t>JUPITER</a:t>
            </a:r>
          </a:p>
          <a:p>
            <a:endParaRPr lang="hu-HU" sz="2400" dirty="0"/>
          </a:p>
          <a:p>
            <a:r>
              <a:rPr lang="hu-HU" sz="2400" dirty="0"/>
              <a:t>Gázbolygó, akárcsak a Szaturnusz, az Uránusz, és a Neptunusz is. Nem olyan gázból vannak, mint a levegő vagy a szénsavas italokban lévő szén-dioxid vagy a felszálló lufikban lévő hélium, de mégiscsak légnemű az egész bolygó. Ott nem lehet valamire ráállni, házat építeni, eszközöket készíteni, hiszen minden gáz.</a:t>
            </a:r>
          </a:p>
          <a:p>
            <a:r>
              <a:rPr lang="hu-HU" sz="2400" dirty="0"/>
              <a:t>A legnagyobb bolygó, a Földnél 300-szor nehezebb.</a:t>
            </a:r>
          </a:p>
        </p:txBody>
      </p:sp>
    </p:spTree>
    <p:extLst>
      <p:ext uri="{BB962C8B-B14F-4D97-AF65-F5344CB8AC3E}">
        <p14:creationId xmlns:p14="http://schemas.microsoft.com/office/powerpoint/2010/main" val="189466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EC37CA3-3050-4B00-8C0B-016C62710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96" y="1057029"/>
            <a:ext cx="6109997" cy="474394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DA946F1-32CE-4882-A99D-BB21A21232B3}"/>
              </a:ext>
            </a:extLst>
          </p:cNvPr>
          <p:cNvSpPr txBox="1"/>
          <p:nvPr/>
        </p:nvSpPr>
        <p:spPr>
          <a:xfrm>
            <a:off x="395926" y="697584"/>
            <a:ext cx="45154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/>
              <a:t>SZATURNUSZ</a:t>
            </a:r>
          </a:p>
          <a:p>
            <a:endParaRPr lang="hu-HU" sz="2800" dirty="0"/>
          </a:p>
          <a:p>
            <a:r>
              <a:rPr lang="hu-HU" sz="2800" dirty="0"/>
              <a:t>A Naprendszer második legnagyobb bolygója. Főleg látványos gyűrűrendszeréről ismert. A törmelékgyűrűk </a:t>
            </a:r>
            <a:r>
              <a:rPr lang="hu-HU" sz="2800" dirty="0" err="1"/>
              <a:t>anyaga</a:t>
            </a:r>
            <a:r>
              <a:rPr lang="hu-HU" sz="2800" dirty="0"/>
              <a:t> kőzet- és jégszemcsékből áll, melyek mérete a porszemtől a személygépkocsi nagyságáig terjed.</a:t>
            </a:r>
          </a:p>
        </p:txBody>
      </p:sp>
    </p:spTree>
    <p:extLst>
      <p:ext uri="{BB962C8B-B14F-4D97-AF65-F5344CB8AC3E}">
        <p14:creationId xmlns:p14="http://schemas.microsoft.com/office/powerpoint/2010/main" val="49000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EA01316-D363-4B5F-82B9-F41B5E9EE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6" y="625050"/>
            <a:ext cx="4277412" cy="570321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74B96CC-1548-46FF-8312-1F4FEA384DFF}"/>
              </a:ext>
            </a:extLst>
          </p:cNvPr>
          <p:cNvSpPr txBox="1"/>
          <p:nvPr/>
        </p:nvSpPr>
        <p:spPr>
          <a:xfrm>
            <a:off x="556181" y="625050"/>
            <a:ext cx="48830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u="sng" dirty="0"/>
              <a:t>URÁNUSZ</a:t>
            </a:r>
          </a:p>
          <a:p>
            <a:endParaRPr lang="hu-HU" sz="2800" dirty="0"/>
          </a:p>
          <a:p>
            <a:r>
              <a:rPr lang="hu-HU" sz="2800" dirty="0"/>
              <a:t>Légkörének felső része elnyeli a vörös fényt, ezért a bolygó kék színűnek tűnik. </a:t>
            </a:r>
          </a:p>
        </p:txBody>
      </p:sp>
    </p:spTree>
    <p:extLst>
      <p:ext uri="{BB962C8B-B14F-4D97-AF65-F5344CB8AC3E}">
        <p14:creationId xmlns:p14="http://schemas.microsoft.com/office/powerpoint/2010/main" val="1899071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364</Words>
  <Application>Microsoft Office PowerPoint</Application>
  <PresentationFormat>Szélesvásznú</PresentationFormat>
  <Paragraphs>30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A Naprendszer bolygói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Naprendszer bolygói</dc:title>
  <dc:creator>jenei</dc:creator>
  <cp:lastModifiedBy>jenei</cp:lastModifiedBy>
  <cp:revision>13</cp:revision>
  <dcterms:created xsi:type="dcterms:W3CDTF">2023-06-02T00:33:29Z</dcterms:created>
  <dcterms:modified xsi:type="dcterms:W3CDTF">2023-06-02T02:54:20Z</dcterms:modified>
</cp:coreProperties>
</file>