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CB0B00-21EF-9A05-2B0E-1C7D7E08B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4098B7E-8E2F-0716-532B-3B97F15A3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40CC1FA-E07D-DD41-341D-3BA76F299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790E-08C3-46F4-939E-407043CF308E}" type="datetimeFigureOut">
              <a:rPr lang="hu-HU" smtClean="0"/>
              <a:t>2023. 04. 05.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F097380-4F63-76AE-73BE-83E07E405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FE2F441-81BE-2AAE-ADE8-94E86105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A819-C837-4798-9580-11A22C9FDC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020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AC925C-C3D9-14C2-58DB-E4CA6555C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444AFA4-E0A1-D75E-47C6-10A688CD1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30C9F45-FA6F-8313-32DA-465F6351A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790E-08C3-46F4-939E-407043CF308E}" type="datetimeFigureOut">
              <a:rPr lang="hu-HU" smtClean="0"/>
              <a:t>2023. 04. 05.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E139AB0-FD46-4615-F460-7CDACA44D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CF2800C-E45A-3980-6361-6988D4FFC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A819-C837-4798-9580-11A22C9FDC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8414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D02F785-9975-F2C8-5104-EB0BA813A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3731787-E5C8-E61E-618B-A93A9510E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62DA3FB-DFEF-E38A-5DE6-54283194E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790E-08C3-46F4-939E-407043CF308E}" type="datetimeFigureOut">
              <a:rPr lang="hu-HU" smtClean="0"/>
              <a:t>2023. 04. 05.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BD21A51-2C5D-D89E-49CE-618AE928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84340FA-E7E2-E939-229F-0FD6B99D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A819-C837-4798-9580-11A22C9FDC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512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7BE3CB-B8B5-7A6F-ADF8-C50BB56FA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81C11B6-E4CA-CAA5-6556-0EFF1820C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F31DE64-6AE0-0145-D679-391E6A1E2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790E-08C3-46F4-939E-407043CF308E}" type="datetimeFigureOut">
              <a:rPr lang="hu-HU" smtClean="0"/>
              <a:t>2023. 04. 05.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835E9D1-A3AB-537D-D423-CE1BD57AB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096C1B4-1734-F8C9-1B79-398BF54F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A819-C837-4798-9580-11A22C9FDC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121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D01D65-5113-72BF-8343-9F48173F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8CEE0F8-1396-FE84-DE64-EECDF976B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5F053A9-FE1F-7F14-59DB-8AA635323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790E-08C3-46F4-939E-407043CF308E}" type="datetimeFigureOut">
              <a:rPr lang="hu-HU" smtClean="0"/>
              <a:t>2023. 04. 05.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0A1AE20-7DF0-B11D-83B7-BD72BECC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0BA040C-9433-2E2B-6295-69F67432C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A819-C837-4798-9580-11A22C9FDC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978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5CC12F-7061-AFAE-13EA-74018F191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E2415B3-3AF4-FEFD-7B5D-CE3226FB3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C3E3AD5-22B8-2AFD-3949-4B2016D85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27AA951-A033-8ABB-B9CE-3FB28B825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790E-08C3-46F4-939E-407043CF308E}" type="datetimeFigureOut">
              <a:rPr lang="hu-HU" smtClean="0"/>
              <a:t>2023. 04. 05.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D21CF9F-A22A-B482-7D6E-903B702FC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B37FE49-24C6-5C02-E031-62B7C383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A819-C837-4798-9580-11A22C9FDC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701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ABE712-8150-7D0E-EC4B-88EFE2737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92411D6-87F8-CF5D-B902-12261060F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37D2D7B-A098-CB8B-63BC-C722D63C8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E6B19EA-7124-FA56-40E9-B96E45BB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2C2C79E-B442-60C5-CA96-6103E40E9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F15C1212-15DF-6A5C-FC64-FBC928183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790E-08C3-46F4-939E-407043CF308E}" type="datetimeFigureOut">
              <a:rPr lang="hu-HU" smtClean="0"/>
              <a:t>2023. 04. 05.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B5409CC-3E65-D494-8EF7-CB600BD6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1F0D2B0-CA5B-9EA0-D672-7B12AB4F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A819-C837-4798-9580-11A22C9FDC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860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AC239A-1936-AF6A-A3DB-4EF71BEF3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529B965-9411-A6B3-3013-E4043C093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790E-08C3-46F4-939E-407043CF308E}" type="datetimeFigureOut">
              <a:rPr lang="hu-HU" smtClean="0"/>
              <a:t>2023. 04. 05.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B2F2EB8-6092-AD35-B8EE-6BA726083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558EEAB-DA86-468A-E82A-E2FCFADC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A819-C837-4798-9580-11A22C9FDC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741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6ECD6DF-D3C6-790D-464F-3F192A25A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790E-08C3-46F4-939E-407043CF308E}" type="datetimeFigureOut">
              <a:rPr lang="hu-HU" smtClean="0"/>
              <a:t>2023. 04. 05.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DEB3CF5F-1087-C576-AB55-B9B19C882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D3FD789-079D-3F32-2D81-81E339F4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A819-C837-4798-9580-11A22C9FDC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785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CC255E-B03F-E1E0-84B3-55B3B7FD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3A5812-CCC2-C379-C125-089D5BF9E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108778F-6F6B-0284-98FB-614B5DE0D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BF4937D-5AF0-69FF-A04C-6C9752BA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790E-08C3-46F4-939E-407043CF308E}" type="datetimeFigureOut">
              <a:rPr lang="hu-HU" smtClean="0"/>
              <a:t>2023. 04. 05.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E68006A-0A56-E4B2-39E3-1529E8F7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F44FB17-CCF4-A56B-7738-E2E2F8918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A819-C837-4798-9580-11A22C9FDC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13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9714A9-21FC-20AE-1763-4DA646979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CB24DAEB-5785-E110-4BBE-743BC64582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24D7CA5-2EC0-01E6-FC61-E4E40E264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6A3CA16-9742-1FB4-AEB9-4BDDF31EC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790E-08C3-46F4-939E-407043CF308E}" type="datetimeFigureOut">
              <a:rPr lang="hu-HU" smtClean="0"/>
              <a:t>2023. 04. 05.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914A100-E292-20B7-1AD8-2CD80355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055688B-BD83-532C-651D-31FDEAB51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A819-C837-4798-9580-11A22C9FDC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934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87C04DF1-F4FD-DF69-3C60-B00A51DF5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60104BA-F622-8413-E288-04480A16E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E633651-ABDA-F204-7076-4654D5E23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6790E-08C3-46F4-939E-407043CF308E}" type="datetimeFigureOut">
              <a:rPr lang="hu-HU" smtClean="0"/>
              <a:t>2023. 04. 05.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630D3E9-25DF-2EB4-AD18-BD969658D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5BBB10B-A56A-03C4-E704-BDCD2DE0F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9A819-C837-4798-9580-11A22C9FDC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853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E2DA860-0F18-3884-B06C-B8DCCA13F0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51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artalom helye 4" descr="A képen szöveg, iskolatábla látható&#10;&#10;Automatikusan generált leírás">
            <a:extLst>
              <a:ext uri="{FF2B5EF4-FFF2-40B4-BE49-F238E27FC236}">
                <a16:creationId xmlns:a16="http://schemas.microsoft.com/office/drawing/2014/main" id="{0F0A8077-D2E3-220B-30C1-89F2EF8F9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0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0F096F1E-49AC-55F2-63E7-9F62092D4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3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21F5CAC6-00A8-2707-EDF5-BCBBDAF3C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9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Szélesvásznú</PresentationFormat>
  <Paragraphs>0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Németh Boglárka</dc:creator>
  <cp:lastModifiedBy>Németh Boglárka</cp:lastModifiedBy>
  <cp:revision>2</cp:revision>
  <dcterms:created xsi:type="dcterms:W3CDTF">2023-04-05T12:10:00Z</dcterms:created>
  <dcterms:modified xsi:type="dcterms:W3CDTF">2023-04-05T12:12:23Z</dcterms:modified>
</cp:coreProperties>
</file>