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8" r:id="rId6"/>
    <p:sldId id="269" r:id="rId7"/>
    <p:sldId id="260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AE1AC-41DD-4F3F-B634-5D17FD11A1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A13FE8-386D-4DA5-9557-C4B2993F183A}">
      <dgm:prSet/>
      <dgm:spPr/>
      <dgm:t>
        <a:bodyPr/>
        <a:lstStyle/>
        <a:p>
          <a:r>
            <a:rPr lang="hu-HU" b="1"/>
            <a:t>Probléma a műanyagokkal:</a:t>
          </a:r>
          <a:endParaRPr lang="en-US"/>
        </a:p>
      </dgm:t>
    </dgm:pt>
    <dgm:pt modelId="{3C4DFDB2-3CBB-468E-AFFC-DB731786FAB1}" type="parTrans" cxnId="{435377D0-48DF-4B28-A732-62C7A944E7FD}">
      <dgm:prSet/>
      <dgm:spPr/>
      <dgm:t>
        <a:bodyPr/>
        <a:lstStyle/>
        <a:p>
          <a:endParaRPr lang="en-US"/>
        </a:p>
      </dgm:t>
    </dgm:pt>
    <dgm:pt modelId="{49A01791-9458-4EA9-96D5-DDEE2B9B5B55}" type="sibTrans" cxnId="{435377D0-48DF-4B28-A732-62C7A944E7FD}">
      <dgm:prSet/>
      <dgm:spPr/>
      <dgm:t>
        <a:bodyPr/>
        <a:lstStyle/>
        <a:p>
          <a:endParaRPr lang="en-US"/>
        </a:p>
      </dgm:t>
    </dgm:pt>
    <dgm:pt modelId="{A92FB15F-0DBD-4155-B24D-C894A99814F6}">
      <dgm:prSet/>
      <dgm:spPr/>
      <dgm:t>
        <a:bodyPr/>
        <a:lstStyle/>
        <a:p>
          <a:r>
            <a:rPr lang="hu-HU"/>
            <a:t>Nagyon lassan bomlik le</a:t>
          </a:r>
          <a:endParaRPr lang="en-US"/>
        </a:p>
      </dgm:t>
    </dgm:pt>
    <dgm:pt modelId="{569C9C69-3853-4757-A3F4-D50CD20C2476}" type="parTrans" cxnId="{E331247C-31BE-408A-9B3C-149FD2865BC3}">
      <dgm:prSet/>
      <dgm:spPr/>
      <dgm:t>
        <a:bodyPr/>
        <a:lstStyle/>
        <a:p>
          <a:endParaRPr lang="en-US"/>
        </a:p>
      </dgm:t>
    </dgm:pt>
    <dgm:pt modelId="{CF62CDEF-2B63-4420-B336-C5983AC39AB4}" type="sibTrans" cxnId="{E331247C-31BE-408A-9B3C-149FD2865BC3}">
      <dgm:prSet/>
      <dgm:spPr/>
      <dgm:t>
        <a:bodyPr/>
        <a:lstStyle/>
        <a:p>
          <a:endParaRPr lang="en-US"/>
        </a:p>
      </dgm:t>
    </dgm:pt>
    <dgm:pt modelId="{E44EFBFB-BF36-4F5F-BE7C-6A7150010BA6}">
      <dgm:prSet/>
      <dgm:spPr/>
      <dgm:t>
        <a:bodyPr/>
        <a:lstStyle/>
        <a:p>
          <a:r>
            <a:rPr lang="hu-HU"/>
            <a:t>Felhalmozódik</a:t>
          </a:r>
          <a:endParaRPr lang="en-US"/>
        </a:p>
      </dgm:t>
    </dgm:pt>
    <dgm:pt modelId="{5A290A15-03E4-4384-BE23-01294311A9AD}" type="parTrans" cxnId="{F77BAF97-CD67-434F-9187-9CD92617C31A}">
      <dgm:prSet/>
      <dgm:spPr/>
      <dgm:t>
        <a:bodyPr/>
        <a:lstStyle/>
        <a:p>
          <a:endParaRPr lang="en-US"/>
        </a:p>
      </dgm:t>
    </dgm:pt>
    <dgm:pt modelId="{757F891F-6631-4B16-99E6-206FE9206BA1}" type="sibTrans" cxnId="{F77BAF97-CD67-434F-9187-9CD92617C31A}">
      <dgm:prSet/>
      <dgm:spPr/>
      <dgm:t>
        <a:bodyPr/>
        <a:lstStyle/>
        <a:p>
          <a:endParaRPr lang="en-US"/>
        </a:p>
      </dgm:t>
    </dgm:pt>
    <dgm:pt modelId="{6CEE6F11-33D4-49AE-9C31-22B4FD4D7952}">
      <dgm:prSet/>
      <dgm:spPr/>
      <dgm:t>
        <a:bodyPr/>
        <a:lstStyle/>
        <a:p>
          <a:r>
            <a:rPr lang="hu-HU"/>
            <a:t>Életünk szinte minden területén használjuk</a:t>
          </a:r>
          <a:endParaRPr lang="en-US"/>
        </a:p>
      </dgm:t>
    </dgm:pt>
    <dgm:pt modelId="{7315520D-9064-46E4-931B-87FB09195466}" type="parTrans" cxnId="{9209FFC9-B85C-4AC5-B644-7E09C384A320}">
      <dgm:prSet/>
      <dgm:spPr/>
      <dgm:t>
        <a:bodyPr/>
        <a:lstStyle/>
        <a:p>
          <a:endParaRPr lang="en-US"/>
        </a:p>
      </dgm:t>
    </dgm:pt>
    <dgm:pt modelId="{8DC7C7CD-9954-46DB-9230-93E3F679BC99}" type="sibTrans" cxnId="{9209FFC9-B85C-4AC5-B644-7E09C384A320}">
      <dgm:prSet/>
      <dgm:spPr/>
      <dgm:t>
        <a:bodyPr/>
        <a:lstStyle/>
        <a:p>
          <a:endParaRPr lang="en-US"/>
        </a:p>
      </dgm:t>
    </dgm:pt>
    <dgm:pt modelId="{CDFB65C9-1D38-4A10-8522-12C4C94A7352}">
      <dgm:prSet/>
      <dgm:spPr/>
      <dgm:t>
        <a:bodyPr/>
        <a:lstStyle/>
        <a:p>
          <a:r>
            <a:rPr lang="hu-HU"/>
            <a:t>Sok az egyszer használatos darab</a:t>
          </a:r>
          <a:endParaRPr lang="en-US"/>
        </a:p>
      </dgm:t>
    </dgm:pt>
    <dgm:pt modelId="{90B99DED-81F1-4C79-99FA-326AB4CB86F2}" type="parTrans" cxnId="{CA6503F3-0633-49E4-820D-5704C4AE6715}">
      <dgm:prSet/>
      <dgm:spPr/>
      <dgm:t>
        <a:bodyPr/>
        <a:lstStyle/>
        <a:p>
          <a:endParaRPr lang="en-US"/>
        </a:p>
      </dgm:t>
    </dgm:pt>
    <dgm:pt modelId="{7AC2AE56-7C9C-41B9-AC0C-62C72D65EE97}" type="sibTrans" cxnId="{CA6503F3-0633-49E4-820D-5704C4AE6715}">
      <dgm:prSet/>
      <dgm:spPr/>
      <dgm:t>
        <a:bodyPr/>
        <a:lstStyle/>
        <a:p>
          <a:endParaRPr lang="en-US"/>
        </a:p>
      </dgm:t>
    </dgm:pt>
    <dgm:pt modelId="{3683B1C2-DFA3-409B-8D45-A1CEACD25FC4}">
      <dgm:prSet/>
      <dgm:spPr/>
      <dgm:t>
        <a:bodyPr/>
        <a:lstStyle/>
        <a:p>
          <a:r>
            <a:rPr lang="hu-HU"/>
            <a:t>A műanyagszennyezés hatalmas veszély az élővilágra</a:t>
          </a:r>
          <a:endParaRPr lang="en-US"/>
        </a:p>
      </dgm:t>
    </dgm:pt>
    <dgm:pt modelId="{D1FCB6CB-A945-4248-92F1-88D204C61508}" type="parTrans" cxnId="{60AA03C2-9387-4749-B532-FBCB76DA2C89}">
      <dgm:prSet/>
      <dgm:spPr/>
      <dgm:t>
        <a:bodyPr/>
        <a:lstStyle/>
        <a:p>
          <a:endParaRPr lang="en-US"/>
        </a:p>
      </dgm:t>
    </dgm:pt>
    <dgm:pt modelId="{EBA4331C-E6CF-4F29-8134-4ECF01AAB8B5}" type="sibTrans" cxnId="{60AA03C2-9387-4749-B532-FBCB76DA2C89}">
      <dgm:prSet/>
      <dgm:spPr/>
      <dgm:t>
        <a:bodyPr/>
        <a:lstStyle/>
        <a:p>
          <a:endParaRPr lang="en-US"/>
        </a:p>
      </dgm:t>
    </dgm:pt>
    <dgm:pt modelId="{A3F38399-6359-44B0-A75B-037F090B8404}" type="pres">
      <dgm:prSet presAssocID="{0F9AE1AC-41DD-4F3F-B634-5D17FD11A1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1E7C3D-9B06-416B-8A10-5B431A249117}" type="pres">
      <dgm:prSet presAssocID="{30A13FE8-386D-4DA5-9557-C4B2993F183A}" presName="hierRoot1" presStyleCnt="0"/>
      <dgm:spPr/>
    </dgm:pt>
    <dgm:pt modelId="{85393484-DBF8-46FB-85FD-BB5351035593}" type="pres">
      <dgm:prSet presAssocID="{30A13FE8-386D-4DA5-9557-C4B2993F183A}" presName="composite" presStyleCnt="0"/>
      <dgm:spPr/>
    </dgm:pt>
    <dgm:pt modelId="{9B604006-96E2-4258-AD40-7C06388E3F0F}" type="pres">
      <dgm:prSet presAssocID="{30A13FE8-386D-4DA5-9557-C4B2993F183A}" presName="background" presStyleLbl="node0" presStyleIdx="0" presStyleCnt="1"/>
      <dgm:spPr/>
    </dgm:pt>
    <dgm:pt modelId="{64E39DB8-A7C6-4B7C-ABFB-D497F7A34B82}" type="pres">
      <dgm:prSet presAssocID="{30A13FE8-386D-4DA5-9557-C4B2993F183A}" presName="text" presStyleLbl="fgAcc0" presStyleIdx="0" presStyleCnt="1">
        <dgm:presLayoutVars>
          <dgm:chPref val="3"/>
        </dgm:presLayoutVars>
      </dgm:prSet>
      <dgm:spPr/>
    </dgm:pt>
    <dgm:pt modelId="{880FB52C-65CD-4F26-8502-30FE9B2F513B}" type="pres">
      <dgm:prSet presAssocID="{30A13FE8-386D-4DA5-9557-C4B2993F183A}" presName="hierChild2" presStyleCnt="0"/>
      <dgm:spPr/>
    </dgm:pt>
    <dgm:pt modelId="{802FA0C6-50C6-436E-9578-A0DDC9ECA5E3}" type="pres">
      <dgm:prSet presAssocID="{569C9C69-3853-4757-A3F4-D50CD20C2476}" presName="Name10" presStyleLbl="parChTrans1D2" presStyleIdx="0" presStyleCnt="5"/>
      <dgm:spPr/>
    </dgm:pt>
    <dgm:pt modelId="{E2FCFC01-A722-4512-8048-F64589252987}" type="pres">
      <dgm:prSet presAssocID="{A92FB15F-0DBD-4155-B24D-C894A99814F6}" presName="hierRoot2" presStyleCnt="0"/>
      <dgm:spPr/>
    </dgm:pt>
    <dgm:pt modelId="{EC633C86-B7D3-4C34-AE81-BA69B0C6FB61}" type="pres">
      <dgm:prSet presAssocID="{A92FB15F-0DBD-4155-B24D-C894A99814F6}" presName="composite2" presStyleCnt="0"/>
      <dgm:spPr/>
    </dgm:pt>
    <dgm:pt modelId="{B69CDA53-0592-4552-AD4C-FD4885CB9E66}" type="pres">
      <dgm:prSet presAssocID="{A92FB15F-0DBD-4155-B24D-C894A99814F6}" presName="background2" presStyleLbl="node2" presStyleIdx="0" presStyleCnt="5"/>
      <dgm:spPr/>
    </dgm:pt>
    <dgm:pt modelId="{BF60700A-9F29-48A0-8C55-6EA88F8A644B}" type="pres">
      <dgm:prSet presAssocID="{A92FB15F-0DBD-4155-B24D-C894A99814F6}" presName="text2" presStyleLbl="fgAcc2" presStyleIdx="0" presStyleCnt="5">
        <dgm:presLayoutVars>
          <dgm:chPref val="3"/>
        </dgm:presLayoutVars>
      </dgm:prSet>
      <dgm:spPr/>
    </dgm:pt>
    <dgm:pt modelId="{D69421A6-A14E-4E44-89C5-16A9D776E1CB}" type="pres">
      <dgm:prSet presAssocID="{A92FB15F-0DBD-4155-B24D-C894A99814F6}" presName="hierChild3" presStyleCnt="0"/>
      <dgm:spPr/>
    </dgm:pt>
    <dgm:pt modelId="{374BB89A-0AA0-43C4-9FFA-7E9343972A27}" type="pres">
      <dgm:prSet presAssocID="{5A290A15-03E4-4384-BE23-01294311A9AD}" presName="Name10" presStyleLbl="parChTrans1D2" presStyleIdx="1" presStyleCnt="5"/>
      <dgm:spPr/>
    </dgm:pt>
    <dgm:pt modelId="{5949E235-05DD-467F-88D5-842485ECFD7A}" type="pres">
      <dgm:prSet presAssocID="{E44EFBFB-BF36-4F5F-BE7C-6A7150010BA6}" presName="hierRoot2" presStyleCnt="0"/>
      <dgm:spPr/>
    </dgm:pt>
    <dgm:pt modelId="{F2FC3DB3-A277-4658-BFA5-0137ACCAC29C}" type="pres">
      <dgm:prSet presAssocID="{E44EFBFB-BF36-4F5F-BE7C-6A7150010BA6}" presName="composite2" presStyleCnt="0"/>
      <dgm:spPr/>
    </dgm:pt>
    <dgm:pt modelId="{D0DA12CF-C0CA-4F63-950E-48DBE3D14FBF}" type="pres">
      <dgm:prSet presAssocID="{E44EFBFB-BF36-4F5F-BE7C-6A7150010BA6}" presName="background2" presStyleLbl="node2" presStyleIdx="1" presStyleCnt="5"/>
      <dgm:spPr/>
    </dgm:pt>
    <dgm:pt modelId="{8113931C-1F76-4EEE-B5DB-B3C4CB4C1EC0}" type="pres">
      <dgm:prSet presAssocID="{E44EFBFB-BF36-4F5F-BE7C-6A7150010BA6}" presName="text2" presStyleLbl="fgAcc2" presStyleIdx="1" presStyleCnt="5">
        <dgm:presLayoutVars>
          <dgm:chPref val="3"/>
        </dgm:presLayoutVars>
      </dgm:prSet>
      <dgm:spPr/>
    </dgm:pt>
    <dgm:pt modelId="{DBD6F783-E944-4FD3-9931-E66F736D1E99}" type="pres">
      <dgm:prSet presAssocID="{E44EFBFB-BF36-4F5F-BE7C-6A7150010BA6}" presName="hierChild3" presStyleCnt="0"/>
      <dgm:spPr/>
    </dgm:pt>
    <dgm:pt modelId="{3CE208A5-8AB9-4905-B6C0-D541493E15FC}" type="pres">
      <dgm:prSet presAssocID="{7315520D-9064-46E4-931B-87FB09195466}" presName="Name10" presStyleLbl="parChTrans1D2" presStyleIdx="2" presStyleCnt="5"/>
      <dgm:spPr/>
    </dgm:pt>
    <dgm:pt modelId="{1D32FE94-933C-41B0-8DA8-26816841ED38}" type="pres">
      <dgm:prSet presAssocID="{6CEE6F11-33D4-49AE-9C31-22B4FD4D7952}" presName="hierRoot2" presStyleCnt="0"/>
      <dgm:spPr/>
    </dgm:pt>
    <dgm:pt modelId="{4454626C-434C-4E41-BA1F-51546138C92D}" type="pres">
      <dgm:prSet presAssocID="{6CEE6F11-33D4-49AE-9C31-22B4FD4D7952}" presName="composite2" presStyleCnt="0"/>
      <dgm:spPr/>
    </dgm:pt>
    <dgm:pt modelId="{3A724F21-9B47-419E-B05A-D9DDC51B2B1E}" type="pres">
      <dgm:prSet presAssocID="{6CEE6F11-33D4-49AE-9C31-22B4FD4D7952}" presName="background2" presStyleLbl="node2" presStyleIdx="2" presStyleCnt="5"/>
      <dgm:spPr/>
    </dgm:pt>
    <dgm:pt modelId="{408A67B2-E297-4A38-8219-BCCE4723A79D}" type="pres">
      <dgm:prSet presAssocID="{6CEE6F11-33D4-49AE-9C31-22B4FD4D7952}" presName="text2" presStyleLbl="fgAcc2" presStyleIdx="2" presStyleCnt="5">
        <dgm:presLayoutVars>
          <dgm:chPref val="3"/>
        </dgm:presLayoutVars>
      </dgm:prSet>
      <dgm:spPr/>
    </dgm:pt>
    <dgm:pt modelId="{A67B5407-34CB-431C-BF55-CA1DB3F1D889}" type="pres">
      <dgm:prSet presAssocID="{6CEE6F11-33D4-49AE-9C31-22B4FD4D7952}" presName="hierChild3" presStyleCnt="0"/>
      <dgm:spPr/>
    </dgm:pt>
    <dgm:pt modelId="{AC124E9E-41A1-4A48-ABB2-B5071D06C30C}" type="pres">
      <dgm:prSet presAssocID="{90B99DED-81F1-4C79-99FA-326AB4CB86F2}" presName="Name10" presStyleLbl="parChTrans1D2" presStyleIdx="3" presStyleCnt="5"/>
      <dgm:spPr/>
    </dgm:pt>
    <dgm:pt modelId="{73369972-9B1F-442B-A7A2-B3BE3A6D8B25}" type="pres">
      <dgm:prSet presAssocID="{CDFB65C9-1D38-4A10-8522-12C4C94A7352}" presName="hierRoot2" presStyleCnt="0"/>
      <dgm:spPr/>
    </dgm:pt>
    <dgm:pt modelId="{EDA7BC19-25B7-4BBC-A281-A5931CCF8236}" type="pres">
      <dgm:prSet presAssocID="{CDFB65C9-1D38-4A10-8522-12C4C94A7352}" presName="composite2" presStyleCnt="0"/>
      <dgm:spPr/>
    </dgm:pt>
    <dgm:pt modelId="{B7B5E589-35EE-4863-BFA2-410FE9B1A188}" type="pres">
      <dgm:prSet presAssocID="{CDFB65C9-1D38-4A10-8522-12C4C94A7352}" presName="background2" presStyleLbl="node2" presStyleIdx="3" presStyleCnt="5"/>
      <dgm:spPr/>
    </dgm:pt>
    <dgm:pt modelId="{00A696C9-BA91-41FC-8A69-FAB436BC0412}" type="pres">
      <dgm:prSet presAssocID="{CDFB65C9-1D38-4A10-8522-12C4C94A7352}" presName="text2" presStyleLbl="fgAcc2" presStyleIdx="3" presStyleCnt="5">
        <dgm:presLayoutVars>
          <dgm:chPref val="3"/>
        </dgm:presLayoutVars>
      </dgm:prSet>
      <dgm:spPr/>
    </dgm:pt>
    <dgm:pt modelId="{CAE8A503-F922-4834-A021-2BB5EA65227E}" type="pres">
      <dgm:prSet presAssocID="{CDFB65C9-1D38-4A10-8522-12C4C94A7352}" presName="hierChild3" presStyleCnt="0"/>
      <dgm:spPr/>
    </dgm:pt>
    <dgm:pt modelId="{5E34E797-99C3-4FC3-BCB7-099991043750}" type="pres">
      <dgm:prSet presAssocID="{D1FCB6CB-A945-4248-92F1-88D204C61508}" presName="Name10" presStyleLbl="parChTrans1D2" presStyleIdx="4" presStyleCnt="5"/>
      <dgm:spPr/>
    </dgm:pt>
    <dgm:pt modelId="{5C76D931-BC0A-43DE-9EDC-C24DF39BAD8C}" type="pres">
      <dgm:prSet presAssocID="{3683B1C2-DFA3-409B-8D45-A1CEACD25FC4}" presName="hierRoot2" presStyleCnt="0"/>
      <dgm:spPr/>
    </dgm:pt>
    <dgm:pt modelId="{B95E1467-AF07-46AF-9B91-EB2AFFF5CEF7}" type="pres">
      <dgm:prSet presAssocID="{3683B1C2-DFA3-409B-8D45-A1CEACD25FC4}" presName="composite2" presStyleCnt="0"/>
      <dgm:spPr/>
    </dgm:pt>
    <dgm:pt modelId="{E49716CB-D04E-4712-8557-ADC9ABB11A88}" type="pres">
      <dgm:prSet presAssocID="{3683B1C2-DFA3-409B-8D45-A1CEACD25FC4}" presName="background2" presStyleLbl="node2" presStyleIdx="4" presStyleCnt="5"/>
      <dgm:spPr/>
    </dgm:pt>
    <dgm:pt modelId="{5D4CB887-83F3-4081-BC5C-517BFCE72FEC}" type="pres">
      <dgm:prSet presAssocID="{3683B1C2-DFA3-409B-8D45-A1CEACD25FC4}" presName="text2" presStyleLbl="fgAcc2" presStyleIdx="4" presStyleCnt="5">
        <dgm:presLayoutVars>
          <dgm:chPref val="3"/>
        </dgm:presLayoutVars>
      </dgm:prSet>
      <dgm:spPr/>
    </dgm:pt>
    <dgm:pt modelId="{6AEAD783-7A21-431D-BEAC-A5B1295E0382}" type="pres">
      <dgm:prSet presAssocID="{3683B1C2-DFA3-409B-8D45-A1CEACD25FC4}" presName="hierChild3" presStyleCnt="0"/>
      <dgm:spPr/>
    </dgm:pt>
  </dgm:ptLst>
  <dgm:cxnLst>
    <dgm:cxn modelId="{2FEF590B-BBEE-40EC-B4EA-D99D6FAADFE3}" type="presOf" srcId="{6CEE6F11-33D4-49AE-9C31-22B4FD4D7952}" destId="{408A67B2-E297-4A38-8219-BCCE4723A79D}" srcOrd="0" destOrd="0" presId="urn:microsoft.com/office/officeart/2005/8/layout/hierarchy1"/>
    <dgm:cxn modelId="{C9BE3263-5898-4241-A286-7EDB26BD3243}" type="presOf" srcId="{E44EFBFB-BF36-4F5F-BE7C-6A7150010BA6}" destId="{8113931C-1F76-4EEE-B5DB-B3C4CB4C1EC0}" srcOrd="0" destOrd="0" presId="urn:microsoft.com/office/officeart/2005/8/layout/hierarchy1"/>
    <dgm:cxn modelId="{2AB1FD4A-BAFB-4F1F-9DE5-62531DE4460E}" type="presOf" srcId="{7315520D-9064-46E4-931B-87FB09195466}" destId="{3CE208A5-8AB9-4905-B6C0-D541493E15FC}" srcOrd="0" destOrd="0" presId="urn:microsoft.com/office/officeart/2005/8/layout/hierarchy1"/>
    <dgm:cxn modelId="{AC36B36E-3BD0-4EDC-9B3F-25331AD21BF4}" type="presOf" srcId="{A92FB15F-0DBD-4155-B24D-C894A99814F6}" destId="{BF60700A-9F29-48A0-8C55-6EA88F8A644B}" srcOrd="0" destOrd="0" presId="urn:microsoft.com/office/officeart/2005/8/layout/hierarchy1"/>
    <dgm:cxn modelId="{09DBE275-C7BF-4725-A44D-C6C44445B986}" type="presOf" srcId="{569C9C69-3853-4757-A3F4-D50CD20C2476}" destId="{802FA0C6-50C6-436E-9578-A0DDC9ECA5E3}" srcOrd="0" destOrd="0" presId="urn:microsoft.com/office/officeart/2005/8/layout/hierarchy1"/>
    <dgm:cxn modelId="{E331247C-31BE-408A-9B3C-149FD2865BC3}" srcId="{30A13FE8-386D-4DA5-9557-C4B2993F183A}" destId="{A92FB15F-0DBD-4155-B24D-C894A99814F6}" srcOrd="0" destOrd="0" parTransId="{569C9C69-3853-4757-A3F4-D50CD20C2476}" sibTransId="{CF62CDEF-2B63-4420-B336-C5983AC39AB4}"/>
    <dgm:cxn modelId="{DC841D87-43C5-4C8A-8217-22883A51D4FD}" type="presOf" srcId="{90B99DED-81F1-4C79-99FA-326AB4CB86F2}" destId="{AC124E9E-41A1-4A48-ABB2-B5071D06C30C}" srcOrd="0" destOrd="0" presId="urn:microsoft.com/office/officeart/2005/8/layout/hierarchy1"/>
    <dgm:cxn modelId="{A6D98489-EB2C-4118-B2F9-247D5C5DDADD}" type="presOf" srcId="{D1FCB6CB-A945-4248-92F1-88D204C61508}" destId="{5E34E797-99C3-4FC3-BCB7-099991043750}" srcOrd="0" destOrd="0" presId="urn:microsoft.com/office/officeart/2005/8/layout/hierarchy1"/>
    <dgm:cxn modelId="{9DFBAB8B-4776-4D29-9561-57F26D2261B7}" type="presOf" srcId="{30A13FE8-386D-4DA5-9557-C4B2993F183A}" destId="{64E39DB8-A7C6-4B7C-ABFB-D497F7A34B82}" srcOrd="0" destOrd="0" presId="urn:microsoft.com/office/officeart/2005/8/layout/hierarchy1"/>
    <dgm:cxn modelId="{F77BAF97-CD67-434F-9187-9CD92617C31A}" srcId="{30A13FE8-386D-4DA5-9557-C4B2993F183A}" destId="{E44EFBFB-BF36-4F5F-BE7C-6A7150010BA6}" srcOrd="1" destOrd="0" parTransId="{5A290A15-03E4-4384-BE23-01294311A9AD}" sibTransId="{757F891F-6631-4B16-99E6-206FE9206BA1}"/>
    <dgm:cxn modelId="{22563D98-9BB9-4F5F-A8D8-86E17B199B5C}" type="presOf" srcId="{3683B1C2-DFA3-409B-8D45-A1CEACD25FC4}" destId="{5D4CB887-83F3-4081-BC5C-517BFCE72FEC}" srcOrd="0" destOrd="0" presId="urn:microsoft.com/office/officeart/2005/8/layout/hierarchy1"/>
    <dgm:cxn modelId="{CFDD5CA4-74A9-477B-8C86-E43228A9703D}" type="presOf" srcId="{5A290A15-03E4-4384-BE23-01294311A9AD}" destId="{374BB89A-0AA0-43C4-9FFA-7E9343972A27}" srcOrd="0" destOrd="0" presId="urn:microsoft.com/office/officeart/2005/8/layout/hierarchy1"/>
    <dgm:cxn modelId="{B1C803B3-C172-4CA2-98FA-9D0790EEC803}" type="presOf" srcId="{0F9AE1AC-41DD-4F3F-B634-5D17FD11A11A}" destId="{A3F38399-6359-44B0-A75B-037F090B8404}" srcOrd="0" destOrd="0" presId="urn:microsoft.com/office/officeart/2005/8/layout/hierarchy1"/>
    <dgm:cxn modelId="{C77EDCBA-0B9B-4279-9EB9-6EC02C3C63B1}" type="presOf" srcId="{CDFB65C9-1D38-4A10-8522-12C4C94A7352}" destId="{00A696C9-BA91-41FC-8A69-FAB436BC0412}" srcOrd="0" destOrd="0" presId="urn:microsoft.com/office/officeart/2005/8/layout/hierarchy1"/>
    <dgm:cxn modelId="{60AA03C2-9387-4749-B532-FBCB76DA2C89}" srcId="{30A13FE8-386D-4DA5-9557-C4B2993F183A}" destId="{3683B1C2-DFA3-409B-8D45-A1CEACD25FC4}" srcOrd="4" destOrd="0" parTransId="{D1FCB6CB-A945-4248-92F1-88D204C61508}" sibTransId="{EBA4331C-E6CF-4F29-8134-4ECF01AAB8B5}"/>
    <dgm:cxn modelId="{9209FFC9-B85C-4AC5-B644-7E09C384A320}" srcId="{30A13FE8-386D-4DA5-9557-C4B2993F183A}" destId="{6CEE6F11-33D4-49AE-9C31-22B4FD4D7952}" srcOrd="2" destOrd="0" parTransId="{7315520D-9064-46E4-931B-87FB09195466}" sibTransId="{8DC7C7CD-9954-46DB-9230-93E3F679BC99}"/>
    <dgm:cxn modelId="{435377D0-48DF-4B28-A732-62C7A944E7FD}" srcId="{0F9AE1AC-41DD-4F3F-B634-5D17FD11A11A}" destId="{30A13FE8-386D-4DA5-9557-C4B2993F183A}" srcOrd="0" destOrd="0" parTransId="{3C4DFDB2-3CBB-468E-AFFC-DB731786FAB1}" sibTransId="{49A01791-9458-4EA9-96D5-DDEE2B9B5B55}"/>
    <dgm:cxn modelId="{CA6503F3-0633-49E4-820D-5704C4AE6715}" srcId="{30A13FE8-386D-4DA5-9557-C4B2993F183A}" destId="{CDFB65C9-1D38-4A10-8522-12C4C94A7352}" srcOrd="3" destOrd="0" parTransId="{90B99DED-81F1-4C79-99FA-326AB4CB86F2}" sibTransId="{7AC2AE56-7C9C-41B9-AC0C-62C72D65EE97}"/>
    <dgm:cxn modelId="{3018EC00-7F07-48F4-B408-F607FACD138E}" type="presParOf" srcId="{A3F38399-6359-44B0-A75B-037F090B8404}" destId="{891E7C3D-9B06-416B-8A10-5B431A249117}" srcOrd="0" destOrd="0" presId="urn:microsoft.com/office/officeart/2005/8/layout/hierarchy1"/>
    <dgm:cxn modelId="{BA89C97F-303F-4154-A045-81904C8DBCD6}" type="presParOf" srcId="{891E7C3D-9B06-416B-8A10-5B431A249117}" destId="{85393484-DBF8-46FB-85FD-BB5351035593}" srcOrd="0" destOrd="0" presId="urn:microsoft.com/office/officeart/2005/8/layout/hierarchy1"/>
    <dgm:cxn modelId="{CBCB531B-CEDC-4FED-AC4F-C806BCBAF716}" type="presParOf" srcId="{85393484-DBF8-46FB-85FD-BB5351035593}" destId="{9B604006-96E2-4258-AD40-7C06388E3F0F}" srcOrd="0" destOrd="0" presId="urn:microsoft.com/office/officeart/2005/8/layout/hierarchy1"/>
    <dgm:cxn modelId="{1CCF8437-E01A-4CAD-867C-DC2CEFCBB51D}" type="presParOf" srcId="{85393484-DBF8-46FB-85FD-BB5351035593}" destId="{64E39DB8-A7C6-4B7C-ABFB-D497F7A34B82}" srcOrd="1" destOrd="0" presId="urn:microsoft.com/office/officeart/2005/8/layout/hierarchy1"/>
    <dgm:cxn modelId="{926CC35D-248B-42B7-BFD4-5CF7AD954A60}" type="presParOf" srcId="{891E7C3D-9B06-416B-8A10-5B431A249117}" destId="{880FB52C-65CD-4F26-8502-30FE9B2F513B}" srcOrd="1" destOrd="0" presId="urn:microsoft.com/office/officeart/2005/8/layout/hierarchy1"/>
    <dgm:cxn modelId="{BE2A57D7-E0A3-4CCE-84A6-8C958688F903}" type="presParOf" srcId="{880FB52C-65CD-4F26-8502-30FE9B2F513B}" destId="{802FA0C6-50C6-436E-9578-A0DDC9ECA5E3}" srcOrd="0" destOrd="0" presId="urn:microsoft.com/office/officeart/2005/8/layout/hierarchy1"/>
    <dgm:cxn modelId="{C9661508-CA89-4824-A9E2-E3360F43858E}" type="presParOf" srcId="{880FB52C-65CD-4F26-8502-30FE9B2F513B}" destId="{E2FCFC01-A722-4512-8048-F64589252987}" srcOrd="1" destOrd="0" presId="urn:microsoft.com/office/officeart/2005/8/layout/hierarchy1"/>
    <dgm:cxn modelId="{4DDA352A-929E-4D93-8F79-39A213E4E242}" type="presParOf" srcId="{E2FCFC01-A722-4512-8048-F64589252987}" destId="{EC633C86-B7D3-4C34-AE81-BA69B0C6FB61}" srcOrd="0" destOrd="0" presId="urn:microsoft.com/office/officeart/2005/8/layout/hierarchy1"/>
    <dgm:cxn modelId="{E121B924-F86B-4F49-BC75-ED4680B94B72}" type="presParOf" srcId="{EC633C86-B7D3-4C34-AE81-BA69B0C6FB61}" destId="{B69CDA53-0592-4552-AD4C-FD4885CB9E66}" srcOrd="0" destOrd="0" presId="urn:microsoft.com/office/officeart/2005/8/layout/hierarchy1"/>
    <dgm:cxn modelId="{F46CE242-375F-45B2-9AB2-D46CA7A33A15}" type="presParOf" srcId="{EC633C86-B7D3-4C34-AE81-BA69B0C6FB61}" destId="{BF60700A-9F29-48A0-8C55-6EA88F8A644B}" srcOrd="1" destOrd="0" presId="urn:microsoft.com/office/officeart/2005/8/layout/hierarchy1"/>
    <dgm:cxn modelId="{82A67536-6BEE-4DF2-8EB6-C51F31309332}" type="presParOf" srcId="{E2FCFC01-A722-4512-8048-F64589252987}" destId="{D69421A6-A14E-4E44-89C5-16A9D776E1CB}" srcOrd="1" destOrd="0" presId="urn:microsoft.com/office/officeart/2005/8/layout/hierarchy1"/>
    <dgm:cxn modelId="{4A99032E-C9B1-46F1-9071-A639444FCF27}" type="presParOf" srcId="{880FB52C-65CD-4F26-8502-30FE9B2F513B}" destId="{374BB89A-0AA0-43C4-9FFA-7E9343972A27}" srcOrd="2" destOrd="0" presId="urn:microsoft.com/office/officeart/2005/8/layout/hierarchy1"/>
    <dgm:cxn modelId="{FB600AD2-D57A-41D9-B690-7C24CB7CE6EE}" type="presParOf" srcId="{880FB52C-65CD-4F26-8502-30FE9B2F513B}" destId="{5949E235-05DD-467F-88D5-842485ECFD7A}" srcOrd="3" destOrd="0" presId="urn:microsoft.com/office/officeart/2005/8/layout/hierarchy1"/>
    <dgm:cxn modelId="{395A2714-403A-4A20-9418-EFF32A48F5C3}" type="presParOf" srcId="{5949E235-05DD-467F-88D5-842485ECFD7A}" destId="{F2FC3DB3-A277-4658-BFA5-0137ACCAC29C}" srcOrd="0" destOrd="0" presId="urn:microsoft.com/office/officeart/2005/8/layout/hierarchy1"/>
    <dgm:cxn modelId="{48DF7D98-9705-4780-8BD2-4089F81B1B12}" type="presParOf" srcId="{F2FC3DB3-A277-4658-BFA5-0137ACCAC29C}" destId="{D0DA12CF-C0CA-4F63-950E-48DBE3D14FBF}" srcOrd="0" destOrd="0" presId="urn:microsoft.com/office/officeart/2005/8/layout/hierarchy1"/>
    <dgm:cxn modelId="{CF5D6D44-3D62-43C4-B83B-219F8EF31A92}" type="presParOf" srcId="{F2FC3DB3-A277-4658-BFA5-0137ACCAC29C}" destId="{8113931C-1F76-4EEE-B5DB-B3C4CB4C1EC0}" srcOrd="1" destOrd="0" presId="urn:microsoft.com/office/officeart/2005/8/layout/hierarchy1"/>
    <dgm:cxn modelId="{C903F926-DB2B-4CAD-A916-476B3C041BBA}" type="presParOf" srcId="{5949E235-05DD-467F-88D5-842485ECFD7A}" destId="{DBD6F783-E944-4FD3-9931-E66F736D1E99}" srcOrd="1" destOrd="0" presId="urn:microsoft.com/office/officeart/2005/8/layout/hierarchy1"/>
    <dgm:cxn modelId="{4CC389EE-7348-496E-B693-F1DDB926CAB6}" type="presParOf" srcId="{880FB52C-65CD-4F26-8502-30FE9B2F513B}" destId="{3CE208A5-8AB9-4905-B6C0-D541493E15FC}" srcOrd="4" destOrd="0" presId="urn:microsoft.com/office/officeart/2005/8/layout/hierarchy1"/>
    <dgm:cxn modelId="{8BE57744-044E-4760-AB86-C8267EA0D764}" type="presParOf" srcId="{880FB52C-65CD-4F26-8502-30FE9B2F513B}" destId="{1D32FE94-933C-41B0-8DA8-26816841ED38}" srcOrd="5" destOrd="0" presId="urn:microsoft.com/office/officeart/2005/8/layout/hierarchy1"/>
    <dgm:cxn modelId="{B4E12FD3-0618-44FC-A82C-8DA8916EE296}" type="presParOf" srcId="{1D32FE94-933C-41B0-8DA8-26816841ED38}" destId="{4454626C-434C-4E41-BA1F-51546138C92D}" srcOrd="0" destOrd="0" presId="urn:microsoft.com/office/officeart/2005/8/layout/hierarchy1"/>
    <dgm:cxn modelId="{5748E873-7100-43C1-98E2-D282A8C63487}" type="presParOf" srcId="{4454626C-434C-4E41-BA1F-51546138C92D}" destId="{3A724F21-9B47-419E-B05A-D9DDC51B2B1E}" srcOrd="0" destOrd="0" presId="urn:microsoft.com/office/officeart/2005/8/layout/hierarchy1"/>
    <dgm:cxn modelId="{0823B2D7-66DD-4967-8149-F3A1E7E3631C}" type="presParOf" srcId="{4454626C-434C-4E41-BA1F-51546138C92D}" destId="{408A67B2-E297-4A38-8219-BCCE4723A79D}" srcOrd="1" destOrd="0" presId="urn:microsoft.com/office/officeart/2005/8/layout/hierarchy1"/>
    <dgm:cxn modelId="{047AC002-4564-4AC2-BC4E-C348A32C1FAB}" type="presParOf" srcId="{1D32FE94-933C-41B0-8DA8-26816841ED38}" destId="{A67B5407-34CB-431C-BF55-CA1DB3F1D889}" srcOrd="1" destOrd="0" presId="urn:microsoft.com/office/officeart/2005/8/layout/hierarchy1"/>
    <dgm:cxn modelId="{4E871472-1C83-4BA0-9E51-4796DA996626}" type="presParOf" srcId="{880FB52C-65CD-4F26-8502-30FE9B2F513B}" destId="{AC124E9E-41A1-4A48-ABB2-B5071D06C30C}" srcOrd="6" destOrd="0" presId="urn:microsoft.com/office/officeart/2005/8/layout/hierarchy1"/>
    <dgm:cxn modelId="{7728F391-25DD-4442-9564-8EDD30C5EE66}" type="presParOf" srcId="{880FB52C-65CD-4F26-8502-30FE9B2F513B}" destId="{73369972-9B1F-442B-A7A2-B3BE3A6D8B25}" srcOrd="7" destOrd="0" presId="urn:microsoft.com/office/officeart/2005/8/layout/hierarchy1"/>
    <dgm:cxn modelId="{C47552C0-1386-4830-B361-30391562A6EA}" type="presParOf" srcId="{73369972-9B1F-442B-A7A2-B3BE3A6D8B25}" destId="{EDA7BC19-25B7-4BBC-A281-A5931CCF8236}" srcOrd="0" destOrd="0" presId="urn:microsoft.com/office/officeart/2005/8/layout/hierarchy1"/>
    <dgm:cxn modelId="{037B1D2E-B329-4AE7-A6CD-84D37BC8CE40}" type="presParOf" srcId="{EDA7BC19-25B7-4BBC-A281-A5931CCF8236}" destId="{B7B5E589-35EE-4863-BFA2-410FE9B1A188}" srcOrd="0" destOrd="0" presId="urn:microsoft.com/office/officeart/2005/8/layout/hierarchy1"/>
    <dgm:cxn modelId="{569A2434-9509-4366-B296-16E7324E0F7F}" type="presParOf" srcId="{EDA7BC19-25B7-4BBC-A281-A5931CCF8236}" destId="{00A696C9-BA91-41FC-8A69-FAB436BC0412}" srcOrd="1" destOrd="0" presId="urn:microsoft.com/office/officeart/2005/8/layout/hierarchy1"/>
    <dgm:cxn modelId="{1108838F-4763-4074-943D-C188ECA08DAA}" type="presParOf" srcId="{73369972-9B1F-442B-A7A2-B3BE3A6D8B25}" destId="{CAE8A503-F922-4834-A021-2BB5EA65227E}" srcOrd="1" destOrd="0" presId="urn:microsoft.com/office/officeart/2005/8/layout/hierarchy1"/>
    <dgm:cxn modelId="{B242D427-265D-4C50-8826-F2FD0F71A5F1}" type="presParOf" srcId="{880FB52C-65CD-4F26-8502-30FE9B2F513B}" destId="{5E34E797-99C3-4FC3-BCB7-099991043750}" srcOrd="8" destOrd="0" presId="urn:microsoft.com/office/officeart/2005/8/layout/hierarchy1"/>
    <dgm:cxn modelId="{31191125-E4D1-4AEC-AB4F-061CC1D027AA}" type="presParOf" srcId="{880FB52C-65CD-4F26-8502-30FE9B2F513B}" destId="{5C76D931-BC0A-43DE-9EDC-C24DF39BAD8C}" srcOrd="9" destOrd="0" presId="urn:microsoft.com/office/officeart/2005/8/layout/hierarchy1"/>
    <dgm:cxn modelId="{9B7EFE5F-3B80-4F1D-8F85-9045E580E20D}" type="presParOf" srcId="{5C76D931-BC0A-43DE-9EDC-C24DF39BAD8C}" destId="{B95E1467-AF07-46AF-9B91-EB2AFFF5CEF7}" srcOrd="0" destOrd="0" presId="urn:microsoft.com/office/officeart/2005/8/layout/hierarchy1"/>
    <dgm:cxn modelId="{23BB06C7-8984-41DD-93F8-97635D53EEF5}" type="presParOf" srcId="{B95E1467-AF07-46AF-9B91-EB2AFFF5CEF7}" destId="{E49716CB-D04E-4712-8557-ADC9ABB11A88}" srcOrd="0" destOrd="0" presId="urn:microsoft.com/office/officeart/2005/8/layout/hierarchy1"/>
    <dgm:cxn modelId="{3154D261-6580-4C96-8118-BDBBC455315A}" type="presParOf" srcId="{B95E1467-AF07-46AF-9B91-EB2AFFF5CEF7}" destId="{5D4CB887-83F3-4081-BC5C-517BFCE72FEC}" srcOrd="1" destOrd="0" presId="urn:microsoft.com/office/officeart/2005/8/layout/hierarchy1"/>
    <dgm:cxn modelId="{F66244B1-490A-4189-AB94-673F83156300}" type="presParOf" srcId="{5C76D931-BC0A-43DE-9EDC-C24DF39BAD8C}" destId="{6AEAD783-7A21-431D-BEAC-A5B1295E03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E797-99C3-4FC3-BCB7-099991043750}">
      <dsp:nvSpPr>
        <dsp:cNvPr id="0" name=""/>
        <dsp:cNvSpPr/>
      </dsp:nvSpPr>
      <dsp:spPr>
        <a:xfrm>
          <a:off x="5160499" y="1635746"/>
          <a:ext cx="4281204" cy="5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18"/>
              </a:lnTo>
              <a:lnTo>
                <a:pt x="4281204" y="347118"/>
              </a:lnTo>
              <a:lnTo>
                <a:pt x="4281204" y="509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24E9E-41A1-4A48-ABB2-B5071D06C30C}">
      <dsp:nvSpPr>
        <dsp:cNvPr id="0" name=""/>
        <dsp:cNvSpPr/>
      </dsp:nvSpPr>
      <dsp:spPr>
        <a:xfrm>
          <a:off x="5160499" y="1635746"/>
          <a:ext cx="2140602" cy="5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18"/>
              </a:lnTo>
              <a:lnTo>
                <a:pt x="2140602" y="347118"/>
              </a:lnTo>
              <a:lnTo>
                <a:pt x="2140602" y="509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208A5-8AB9-4905-B6C0-D541493E15FC}">
      <dsp:nvSpPr>
        <dsp:cNvPr id="0" name=""/>
        <dsp:cNvSpPr/>
      </dsp:nvSpPr>
      <dsp:spPr>
        <a:xfrm>
          <a:off x="5114779" y="1635746"/>
          <a:ext cx="91440" cy="509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BB89A-0AA0-43C4-9FFA-7E9343972A27}">
      <dsp:nvSpPr>
        <dsp:cNvPr id="0" name=""/>
        <dsp:cNvSpPr/>
      </dsp:nvSpPr>
      <dsp:spPr>
        <a:xfrm>
          <a:off x="3019897" y="1635746"/>
          <a:ext cx="2140602" cy="509366"/>
        </a:xfrm>
        <a:custGeom>
          <a:avLst/>
          <a:gdLst/>
          <a:ahLst/>
          <a:cxnLst/>
          <a:rect l="0" t="0" r="0" b="0"/>
          <a:pathLst>
            <a:path>
              <a:moveTo>
                <a:pt x="2140602" y="0"/>
              </a:moveTo>
              <a:lnTo>
                <a:pt x="2140602" y="347118"/>
              </a:lnTo>
              <a:lnTo>
                <a:pt x="0" y="347118"/>
              </a:lnTo>
              <a:lnTo>
                <a:pt x="0" y="509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FA0C6-50C6-436E-9578-A0DDC9ECA5E3}">
      <dsp:nvSpPr>
        <dsp:cNvPr id="0" name=""/>
        <dsp:cNvSpPr/>
      </dsp:nvSpPr>
      <dsp:spPr>
        <a:xfrm>
          <a:off x="879295" y="1635746"/>
          <a:ext cx="4281204" cy="509366"/>
        </a:xfrm>
        <a:custGeom>
          <a:avLst/>
          <a:gdLst/>
          <a:ahLst/>
          <a:cxnLst/>
          <a:rect l="0" t="0" r="0" b="0"/>
          <a:pathLst>
            <a:path>
              <a:moveTo>
                <a:pt x="4281204" y="0"/>
              </a:moveTo>
              <a:lnTo>
                <a:pt x="4281204" y="347118"/>
              </a:lnTo>
              <a:lnTo>
                <a:pt x="0" y="347118"/>
              </a:lnTo>
              <a:lnTo>
                <a:pt x="0" y="509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04006-96E2-4258-AD40-7C06388E3F0F}">
      <dsp:nvSpPr>
        <dsp:cNvPr id="0" name=""/>
        <dsp:cNvSpPr/>
      </dsp:nvSpPr>
      <dsp:spPr>
        <a:xfrm>
          <a:off x="4284798" y="523606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39DB8-A7C6-4B7C-ABFB-D497F7A34B82}">
      <dsp:nvSpPr>
        <dsp:cNvPr id="0" name=""/>
        <dsp:cNvSpPr/>
      </dsp:nvSpPr>
      <dsp:spPr>
        <a:xfrm>
          <a:off x="4479399" y="70847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/>
            <a:t>Probléma a műanyagokkal:</a:t>
          </a:r>
          <a:endParaRPr lang="en-US" sz="1500" kern="1200"/>
        </a:p>
      </dsp:txBody>
      <dsp:txXfrm>
        <a:off x="4511972" y="741049"/>
        <a:ext cx="1686255" cy="1046994"/>
      </dsp:txXfrm>
    </dsp:sp>
    <dsp:sp modelId="{B69CDA53-0592-4552-AD4C-FD4885CB9E66}">
      <dsp:nvSpPr>
        <dsp:cNvPr id="0" name=""/>
        <dsp:cNvSpPr/>
      </dsp:nvSpPr>
      <dsp:spPr>
        <a:xfrm>
          <a:off x="3594" y="2145112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0700A-9F29-48A0-8C55-6EA88F8A644B}">
      <dsp:nvSpPr>
        <dsp:cNvPr id="0" name=""/>
        <dsp:cNvSpPr/>
      </dsp:nvSpPr>
      <dsp:spPr>
        <a:xfrm>
          <a:off x="198194" y="232998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Nagyon lassan bomlik le</a:t>
          </a:r>
          <a:endParaRPr lang="en-US" sz="1500" kern="1200"/>
        </a:p>
      </dsp:txBody>
      <dsp:txXfrm>
        <a:off x="230767" y="2362556"/>
        <a:ext cx="1686255" cy="1046994"/>
      </dsp:txXfrm>
    </dsp:sp>
    <dsp:sp modelId="{D0DA12CF-C0CA-4F63-950E-48DBE3D14FBF}">
      <dsp:nvSpPr>
        <dsp:cNvPr id="0" name=""/>
        <dsp:cNvSpPr/>
      </dsp:nvSpPr>
      <dsp:spPr>
        <a:xfrm>
          <a:off x="2144196" y="2145112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3931C-1F76-4EEE-B5DB-B3C4CB4C1EC0}">
      <dsp:nvSpPr>
        <dsp:cNvPr id="0" name=""/>
        <dsp:cNvSpPr/>
      </dsp:nvSpPr>
      <dsp:spPr>
        <a:xfrm>
          <a:off x="2338796" y="232998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Felhalmozódik</a:t>
          </a:r>
          <a:endParaRPr lang="en-US" sz="1500" kern="1200"/>
        </a:p>
      </dsp:txBody>
      <dsp:txXfrm>
        <a:off x="2371369" y="2362556"/>
        <a:ext cx="1686255" cy="1046994"/>
      </dsp:txXfrm>
    </dsp:sp>
    <dsp:sp modelId="{3A724F21-9B47-419E-B05A-D9DDC51B2B1E}">
      <dsp:nvSpPr>
        <dsp:cNvPr id="0" name=""/>
        <dsp:cNvSpPr/>
      </dsp:nvSpPr>
      <dsp:spPr>
        <a:xfrm>
          <a:off x="4284798" y="2145112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A67B2-E297-4A38-8219-BCCE4723A79D}">
      <dsp:nvSpPr>
        <dsp:cNvPr id="0" name=""/>
        <dsp:cNvSpPr/>
      </dsp:nvSpPr>
      <dsp:spPr>
        <a:xfrm>
          <a:off x="4479399" y="232998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Életünk szinte minden területén használjuk</a:t>
          </a:r>
          <a:endParaRPr lang="en-US" sz="1500" kern="1200"/>
        </a:p>
      </dsp:txBody>
      <dsp:txXfrm>
        <a:off x="4511972" y="2362556"/>
        <a:ext cx="1686255" cy="1046994"/>
      </dsp:txXfrm>
    </dsp:sp>
    <dsp:sp modelId="{B7B5E589-35EE-4863-BFA2-410FE9B1A188}">
      <dsp:nvSpPr>
        <dsp:cNvPr id="0" name=""/>
        <dsp:cNvSpPr/>
      </dsp:nvSpPr>
      <dsp:spPr>
        <a:xfrm>
          <a:off x="6425401" y="2145112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696C9-BA91-41FC-8A69-FAB436BC0412}">
      <dsp:nvSpPr>
        <dsp:cNvPr id="0" name=""/>
        <dsp:cNvSpPr/>
      </dsp:nvSpPr>
      <dsp:spPr>
        <a:xfrm>
          <a:off x="6620001" y="232998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Sok az egyszer használatos darab</a:t>
          </a:r>
          <a:endParaRPr lang="en-US" sz="1500" kern="1200"/>
        </a:p>
      </dsp:txBody>
      <dsp:txXfrm>
        <a:off x="6652574" y="2362556"/>
        <a:ext cx="1686255" cy="1046994"/>
      </dsp:txXfrm>
    </dsp:sp>
    <dsp:sp modelId="{E49716CB-D04E-4712-8557-ADC9ABB11A88}">
      <dsp:nvSpPr>
        <dsp:cNvPr id="0" name=""/>
        <dsp:cNvSpPr/>
      </dsp:nvSpPr>
      <dsp:spPr>
        <a:xfrm>
          <a:off x="8566003" y="2145112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CB887-83F3-4081-BC5C-517BFCE72FEC}">
      <dsp:nvSpPr>
        <dsp:cNvPr id="0" name=""/>
        <dsp:cNvSpPr/>
      </dsp:nvSpPr>
      <dsp:spPr>
        <a:xfrm>
          <a:off x="8760603" y="232998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A műanyagszennyezés hatalmas veszély az élővilágra</a:t>
          </a:r>
          <a:endParaRPr lang="en-US" sz="1500" kern="1200"/>
        </a:p>
      </dsp:txBody>
      <dsp:txXfrm>
        <a:off x="8793176" y="2362556"/>
        <a:ext cx="1686255" cy="1046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907CA7-FDE1-7A17-F459-984A35B23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21BB3A2-A378-1EC9-18F9-8D45495A3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6A40FD-7CAA-38D5-D839-3E463BCB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3D9151-6EE4-94EE-BC4E-B8A00CBC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1D9D21-FF72-F77C-9EC6-D023F4A2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463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7A5E1A-5B25-6008-272E-1D652392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D438532-EF5D-2711-9FD0-01C90DEF2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7703596-977E-C430-8C64-9C878DD3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FDE309-38AD-F26D-6CA5-905545ED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A92DE0-D357-2DF7-204A-0CF45A37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60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35869D5-4BAE-D185-156D-2C446C22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5C6CA66-306D-31CB-9BB7-BE75BE883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1B3D93-5DD4-585C-116F-051565A8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7AD29C-E9EE-6EF8-937A-8F53841F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D83433-31F1-824A-ECA3-900ED0FA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71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3CFD87-0375-0F20-2D84-06BE2B50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56DB98-E381-5F2D-FB35-82D5ABFCA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6C0BFB-A27A-17D2-BF60-EDE81A41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1FB956-CFCF-894B-3947-4065987A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934833-8326-F561-EEEC-0E9D0F09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53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0129B0-95B4-DB17-CF6B-B66258BC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48D920C-6CDC-45A1-3C82-3355BE8DC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0B80C7-8357-90B9-4BFF-515B46B9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B5E199D-D837-CE23-44F3-7486C1DE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09B6A15-8B88-6119-4801-5A7A5A47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0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06E4BF-ED6C-056E-93A1-31534234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55287C-CA74-E613-2DA0-915B3848A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1CC0CB6-1F4A-0E12-6953-479D20E37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17DFF9-0DC7-25B4-3382-A303CAE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0644675-7290-DA9F-8358-7D1B3865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2C18E6A-F3A1-7022-B05B-747FECD5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744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66DBCC-64C7-8379-50C2-8B1DD8B9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E80EB36-A1D6-51B2-B142-57D368D26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6C00EFE-C443-88AF-93BD-E181C1BAE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225C109-0390-48BE-8719-97070ED5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606CDD1-59C3-A187-B3A7-24F190D38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36050AA-45CC-CA13-D66A-F00A0E0C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B25B51A-9C41-7104-782C-994FA9A1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61874C3-9B9B-D64A-6407-A75DE8AC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023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F771C7-F42A-E321-25AB-AC23F14E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DB16751-E8BA-0A6F-A8B6-93CF1FE7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CCBC19C-0453-3642-272F-AA927BD2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667A67B-E6C7-8ADC-0A94-3152FA3A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36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61BF0A1-DCAD-0BE5-48D0-45484673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D7BC3C8-53F9-43EB-78FA-FB38959C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A3A09F5-BF1E-C8B4-477A-4B837A49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531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F26CB4-4C6E-107A-427D-505178CA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FE5B38-AEC7-1D5A-CABC-A061EADC4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24772F0-43C5-464F-603B-7575AA799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1608533-2495-42F3-A040-8D8679E2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BD9BED3-9F77-988F-7B61-E1131577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26F413F-82B0-862A-E141-C6644441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8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9A89FE-B078-FF39-D0FF-2F31E6B3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007C872-DF27-2E1B-1489-2F695E46E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A4E41B-B14B-47C8-36AD-8923D9866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7BE8F5-1029-5472-384A-BBB17E2B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27B733F-A70F-EC8C-A65F-8C8A653D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9AF2CE-439C-C95A-702A-CC27340E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0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A03B1C7-C62F-4337-2A0C-83CDAD8A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C731703-1AEF-8B58-4A33-C0A92C1E6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5AC7DE-3716-3490-EC08-356A0C4AD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8A16-C1C8-4A9C-BE09-B9EB84C9545D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9C80F4-0C5F-A433-1848-BC62DBC80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DEEE43-72FE-5774-50CF-BA0A270F4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A7D0C-D188-46F4-92A4-CCDA79AA33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B2F9D5E-66A2-CDB5-FDA6-791C696FE9DB}"/>
              </a:ext>
            </a:extLst>
          </p:cNvPr>
          <p:cNvSpPr txBox="1"/>
          <p:nvPr/>
        </p:nvSpPr>
        <p:spPr>
          <a:xfrm>
            <a:off x="1522030" y="1209220"/>
            <a:ext cx="9147940" cy="2337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Műanyag</a:t>
            </a:r>
          </a:p>
        </p:txBody>
      </p: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8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Kép 1">
            <a:extLst>
              <a:ext uri="{FF2B5EF4-FFF2-40B4-BE49-F238E27FC236}">
                <a16:creationId xmlns:a16="http://schemas.microsoft.com/office/drawing/2014/main" id="{41C37CA6-0175-09FD-2125-B3E0528E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1" y="4080970"/>
            <a:ext cx="4954693" cy="73081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0FB73EB-404A-A987-1BB2-5B04DBDA6DE2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Olyan nagymolekulájú anyagok, amelyeket vagy a természetben megtalálható nagymolekulás anyagok átalakításával, vagy kismolekulák összekapcsolásával mesterségesen állítanak elő.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152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" name="Szövegdoboz 1">
            <a:extLst>
              <a:ext uri="{FF2B5EF4-FFF2-40B4-BE49-F238E27FC236}">
                <a16:creationId xmlns:a16="http://schemas.microsoft.com/office/drawing/2014/main" id="{73D64551-8085-C2D6-38A5-4A328D472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222245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73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6881084-7AC2-F76A-6FDD-46774D428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800" y="125064"/>
            <a:ext cx="4687661" cy="245606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9F30107-0CFF-8631-24E1-879257917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8" y="2875766"/>
            <a:ext cx="6877403" cy="351173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11B78F2-987D-3187-ACB4-FF4E7AE6F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9" y="721798"/>
            <a:ext cx="5092962" cy="939848"/>
          </a:xfrm>
          <a:prstGeom prst="rect">
            <a:avLst/>
          </a:prstGeom>
        </p:spPr>
      </p:pic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0213BDF3-DD7D-445C-0116-E0637276583D}"/>
              </a:ext>
            </a:extLst>
          </p:cNvPr>
          <p:cNvSpPr/>
          <p:nvPr/>
        </p:nvSpPr>
        <p:spPr>
          <a:xfrm>
            <a:off x="5140960" y="822960"/>
            <a:ext cx="95504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48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DEB34E58-2C4C-4E03-A737-FD1D783E3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54" b="61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3627C19-6802-9436-3CF6-CABEA7970137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Mire használhatjuk a műanyagokat?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8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ép 2" descr="A képen szöveg, levél látható&#10;&#10;Automatikusan generált leírás">
            <a:extLst>
              <a:ext uri="{FF2B5EF4-FFF2-40B4-BE49-F238E27FC236}">
                <a16:creationId xmlns:a16="http://schemas.microsoft.com/office/drawing/2014/main" id="{2536CE7A-49C0-8DFF-1E59-D3EA1634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42490"/>
            <a:ext cx="7047923" cy="496878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046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423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51</Words>
  <Application>Microsoft Office PowerPoint</Application>
  <PresentationFormat>Szélesvásznú</PresentationFormat>
  <Paragraphs>9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O365 felhasználó</dc:creator>
  <cp:lastModifiedBy>O365 felhasználó</cp:lastModifiedBy>
  <cp:revision>1</cp:revision>
  <dcterms:created xsi:type="dcterms:W3CDTF">2023-03-29T17:35:29Z</dcterms:created>
  <dcterms:modified xsi:type="dcterms:W3CDTF">2023-03-29T17:49:31Z</dcterms:modified>
</cp:coreProperties>
</file>