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4BF11C-2FCD-4473-BF44-914470F87316}" v="324" dt="2022-05-31T17:22:59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2022. 06. 01.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2022. 06. 01.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2022. 06. 01.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2022. 06. 01.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2022. 06. 01.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2022. 06. 01.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2022. 06. 01.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2022. 06. 01.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2022. 06. 01.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2022. 06. 01.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2022. 06. 01.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2022. 06. 01.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294356" y="-1194952"/>
            <a:ext cx="9144000" cy="2387600"/>
          </a:xfrm>
        </p:spPr>
        <p:txBody>
          <a:bodyPr/>
          <a:lstStyle/>
          <a:p>
            <a:r>
              <a:rPr lang="hu-HU" dirty="0">
                <a:cs typeface="Calibri Light"/>
              </a:rPr>
              <a:t>Szitakötő 58. szám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263846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4000" b="1" dirty="0">
                <a:cs typeface="Calibri"/>
              </a:rPr>
              <a:t>Nézzük Együtt...Albrecht Dürer képeit!</a:t>
            </a:r>
          </a:p>
          <a:p>
            <a:r>
              <a:rPr lang="hu-HU" sz="4000" b="1" dirty="0">
                <a:cs typeface="Calibri"/>
              </a:rPr>
              <a:t>24-25. oldal</a:t>
            </a:r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C9A22-216F-498C-882A-13E700B3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"Ha le </a:t>
            </a:r>
            <a:r>
              <a:rPr lang="en-US" sz="3600" dirty="0" err="1">
                <a:cs typeface="Calibri Light"/>
              </a:rPr>
              <a:t>akarsz</a:t>
            </a:r>
            <a:r>
              <a:rPr lang="en-US" sz="3600" dirty="0">
                <a:cs typeface="Calibri Light"/>
              </a:rPr>
              <a:t> </a:t>
            </a:r>
            <a:r>
              <a:rPr lang="en-US" sz="3600" dirty="0" err="1">
                <a:cs typeface="Calibri Light"/>
              </a:rPr>
              <a:t>rajzolni</a:t>
            </a:r>
            <a:r>
              <a:rPr lang="en-US" sz="3600" dirty="0">
                <a:cs typeface="Calibri Light"/>
              </a:rPr>
              <a:t> </a:t>
            </a:r>
            <a:r>
              <a:rPr lang="en-US" sz="3600" dirty="0" err="1">
                <a:cs typeface="Calibri Light"/>
              </a:rPr>
              <a:t>valamit</a:t>
            </a:r>
            <a:r>
              <a:rPr lang="en-US" sz="3600" dirty="0">
                <a:cs typeface="Calibri Light"/>
              </a:rPr>
              <a:t>, </a:t>
            </a:r>
            <a:r>
              <a:rPr lang="en-US" sz="3600" dirty="0" err="1">
                <a:cs typeface="Calibri Light"/>
              </a:rPr>
              <a:t>ami</a:t>
            </a:r>
            <a:r>
              <a:rPr lang="en-US" sz="3600" dirty="0">
                <a:cs typeface="Calibri Light"/>
              </a:rPr>
              <a:t> </a:t>
            </a:r>
            <a:r>
              <a:rPr lang="en-US" sz="3600" dirty="0" err="1">
                <a:cs typeface="Calibri Light"/>
              </a:rPr>
              <a:t>előtted</a:t>
            </a:r>
            <a:r>
              <a:rPr lang="en-US" sz="3600" dirty="0">
                <a:cs typeface="Calibri Light"/>
              </a:rPr>
              <a:t> van, </a:t>
            </a:r>
            <a:r>
              <a:rPr lang="en-US" sz="3600" dirty="0" err="1">
                <a:cs typeface="Calibri Light"/>
              </a:rPr>
              <a:t>mivel</a:t>
            </a:r>
            <a:r>
              <a:rPr lang="en-US" sz="3600" dirty="0">
                <a:cs typeface="Calibri Light"/>
              </a:rPr>
              <a:t> </a:t>
            </a:r>
            <a:r>
              <a:rPr lang="en-US" sz="3600" dirty="0" err="1">
                <a:cs typeface="Calibri Light"/>
              </a:rPr>
              <a:t>kezded</a:t>
            </a:r>
            <a:r>
              <a:rPr lang="en-US" sz="3600" dirty="0">
                <a:cs typeface="Calibri Light"/>
              </a:rPr>
              <a:t>? Az </a:t>
            </a:r>
            <a:r>
              <a:rPr lang="en-US" sz="3600" dirty="0" err="1">
                <a:cs typeface="Calibri Light"/>
              </a:rPr>
              <a:t>alapos</a:t>
            </a:r>
            <a:r>
              <a:rPr lang="en-US" sz="3600" dirty="0">
                <a:cs typeface="Calibri Light"/>
              </a:rPr>
              <a:t> </a:t>
            </a:r>
            <a:r>
              <a:rPr lang="en-US" sz="3600" dirty="0" err="1">
                <a:cs typeface="Calibri Light"/>
              </a:rPr>
              <a:t>megfigyeléssel</a:t>
            </a:r>
            <a:r>
              <a:rPr lang="en-US" sz="3600" dirty="0">
                <a:cs typeface="Calibri Light"/>
              </a:rPr>
              <a:t>."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AFE02-2106-88D3-FF66-231B0751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cs typeface="Calibri"/>
              </a:rPr>
              <a:t>Ezzel</a:t>
            </a:r>
            <a:r>
              <a:rPr lang="en-US" sz="2000" dirty="0">
                <a:cs typeface="Calibri"/>
              </a:rPr>
              <a:t> a </a:t>
            </a:r>
            <a:r>
              <a:rPr lang="en-US" sz="2000" dirty="0" err="1">
                <a:cs typeface="Calibri"/>
              </a:rPr>
              <a:t>gondolattal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kezdődik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egy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neves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alkotó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és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munkái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bemutatása</a:t>
            </a:r>
            <a:r>
              <a:rPr lang="en-US" sz="2000" dirty="0">
                <a:cs typeface="Calibri"/>
              </a:rPr>
              <a:t> a </a:t>
            </a:r>
            <a:r>
              <a:rPr lang="en-US" sz="2000" dirty="0" err="1">
                <a:cs typeface="Calibri"/>
              </a:rPr>
              <a:t>magazin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cikkében</a:t>
            </a:r>
            <a:r>
              <a:rPr lang="en-US" sz="2000" dirty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US" sz="2000" dirty="0" err="1">
                <a:cs typeface="Calibri"/>
              </a:rPr>
              <a:t>Te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mit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figyelsz</a:t>
            </a:r>
            <a:r>
              <a:rPr lang="en-US" sz="2000" dirty="0">
                <a:cs typeface="Calibri"/>
              </a:rPr>
              <a:t> meg </a:t>
            </a:r>
            <a:r>
              <a:rPr lang="en-US" sz="2000" dirty="0" err="1">
                <a:cs typeface="Calibri"/>
              </a:rPr>
              <a:t>először</a:t>
            </a:r>
            <a:r>
              <a:rPr lang="en-US" sz="2000" dirty="0">
                <a:cs typeface="Calibri"/>
              </a:rPr>
              <a:t> a </a:t>
            </a:r>
            <a:r>
              <a:rPr lang="en-US" sz="2000" dirty="0" err="1">
                <a:cs typeface="Calibri"/>
              </a:rPr>
              <a:t>következő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képen</a:t>
            </a:r>
            <a:r>
              <a:rPr lang="en-US" sz="2000" dirty="0">
                <a:cs typeface="Calibri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3659D1-23FF-8BED-A70C-BB08DED03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089" y="2596284"/>
            <a:ext cx="7106431" cy="412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3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823FF-F651-8523-C569-540847C6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Albrecht Dürer 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Hallgasd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meg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az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olvasmányt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!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86617C0-A631-3EBC-2D91-BE20A17D6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90" y="307731"/>
            <a:ext cx="3198109" cy="399763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ABC37CE-2ABA-BD33-CFB9-96C1F4C2D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5729" y="329520"/>
            <a:ext cx="3433324" cy="395405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id="{B1B51B15-81B6-D72C-29C5-527CCF703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163" y="330045"/>
            <a:ext cx="3127040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78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75F9B-FE22-9098-61BF-52986FA92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872" y="208550"/>
            <a:ext cx="5995791" cy="720137"/>
          </a:xfrm>
        </p:spPr>
        <p:txBody>
          <a:bodyPr>
            <a:normAutofit/>
          </a:bodyPr>
          <a:lstStyle/>
          <a:p>
            <a:r>
              <a:rPr lang="en-US" b="1" dirty="0" err="1">
                <a:cs typeface="Calibri Light"/>
              </a:rPr>
              <a:t>Pipacsok</a:t>
            </a:r>
            <a:endParaRPr lang="en-US" b="1" dirty="0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77F1ED-D6F6-F3B8-8102-A8BA791C5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21" y="155488"/>
            <a:ext cx="5566889" cy="6522516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BDE8A1B-B86B-8F29-B636-76523EFA1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318" y="964470"/>
            <a:ext cx="5968652" cy="575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9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C139-A4A3-CFA6-5219-F7A56747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D11F81-CDC7-1E1C-D52C-218FD630E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00" y="113735"/>
            <a:ext cx="6157173" cy="6167611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A552FB5-A1CD-FC3B-E99A-88F13A7AB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058" y="825674"/>
            <a:ext cx="5279720" cy="529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6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5081-E586-7ED7-0491-2EB157007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1992" y="281618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cs typeface="Calibri Light"/>
              </a:rPr>
              <a:t>Képzeleted</a:t>
            </a:r>
            <a:r>
              <a:rPr lang="en-US" b="1" dirty="0">
                <a:cs typeface="Calibri Light"/>
              </a:rPr>
              <a:t> </a:t>
            </a:r>
            <a:r>
              <a:rPr lang="en-US" b="1" dirty="0" err="1">
                <a:cs typeface="Calibri Light"/>
              </a:rPr>
              <a:t>virága</a:t>
            </a:r>
            <a:r>
              <a:rPr lang="en-US" b="1" dirty="0">
                <a:cs typeface="Calibri Light"/>
              </a:rPr>
              <a:t>!</a:t>
            </a:r>
            <a:br>
              <a:rPr lang="en-US" b="1" dirty="0">
                <a:cs typeface="Calibri Light"/>
              </a:rPr>
            </a:br>
            <a:r>
              <a:rPr lang="en-US" b="1" dirty="0" err="1">
                <a:cs typeface="Calibri Light"/>
              </a:rPr>
              <a:t>Rajzpályázat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81076-A6BF-2C6C-E67E-AD58B56B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7743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milyen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virágot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képzelnél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Még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senki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látta</a:t>
            </a:r>
            <a:r>
              <a:rPr lang="en-US" dirty="0">
                <a:cs typeface="Calibri"/>
              </a:rPr>
              <a:t>!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vagy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felfedezője</a:t>
            </a:r>
            <a:r>
              <a:rPr lang="en-US" dirty="0">
                <a:cs typeface="Calibri"/>
              </a:rPr>
              <a:t>! </a:t>
            </a:r>
          </a:p>
          <a:p>
            <a:r>
              <a:rPr lang="en-US" dirty="0" err="1">
                <a:cs typeface="Calibri"/>
              </a:rPr>
              <a:t>Készíts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róla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képet</a:t>
            </a:r>
            <a:r>
              <a:rPr lang="en-US" dirty="0">
                <a:cs typeface="Calibri"/>
              </a:rPr>
              <a:t>! </a:t>
            </a:r>
            <a:r>
              <a:rPr lang="en-US" dirty="0" err="1">
                <a:cs typeface="Calibri"/>
              </a:rPr>
              <a:t>Légy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Botanikus</a:t>
            </a:r>
            <a:r>
              <a:rPr lang="en-US" dirty="0">
                <a:cs typeface="Calibri"/>
              </a:rPr>
              <a:t>! (</a:t>
            </a:r>
            <a:r>
              <a:rPr lang="en-US" dirty="0" err="1">
                <a:cs typeface="Calibri"/>
              </a:rPr>
              <a:t>növénytani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tudós</a:t>
            </a:r>
            <a:r>
              <a:rPr lang="en-US" dirty="0">
                <a:cs typeface="Calibri"/>
              </a:rPr>
              <a:t>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6134E3-FDA2-2B04-7921-15848A4AA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201" y="242496"/>
            <a:ext cx="4074611" cy="63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7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Office-téma</vt:lpstr>
      <vt:lpstr>Szitakötő 58. szám</vt:lpstr>
      <vt:lpstr>"Ha le akarsz rajzolni valamit, ami előtted van, mivel kezded? Az alapos megfigyeléssel."</vt:lpstr>
      <vt:lpstr>Albrecht Dürer  Hallgasd meg az olvasmányt!</vt:lpstr>
      <vt:lpstr>Pipacsok</vt:lpstr>
      <vt:lpstr>PowerPoint Presentation</vt:lpstr>
      <vt:lpstr>Képzeleted virága! Rajzpályázat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90</cp:revision>
  <dcterms:created xsi:type="dcterms:W3CDTF">2022-05-31T16:56:42Z</dcterms:created>
  <dcterms:modified xsi:type="dcterms:W3CDTF">2022-06-01T17:40:06Z</dcterms:modified>
</cp:coreProperties>
</file>