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3EB19F-442D-4045-9A28-1AD8F9BECF3C}" type="datetimeFigureOut">
              <a:rPr lang="hu-HU" smtClean="0"/>
              <a:t>2022. 05. 04.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9DE87-4064-4650-9E8F-0E852D2CA31D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421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B19F-442D-4045-9A28-1AD8F9BECF3C}" type="datetimeFigureOut">
              <a:rPr lang="hu-HU" smtClean="0"/>
              <a:t>2022. 05. 04.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DE87-4064-4650-9E8F-0E852D2CA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14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B19F-442D-4045-9A28-1AD8F9BECF3C}" type="datetimeFigureOut">
              <a:rPr lang="hu-HU" smtClean="0"/>
              <a:t>2022. 05. 04.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DE87-4064-4650-9E8F-0E852D2CA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256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B19F-442D-4045-9A28-1AD8F9BECF3C}" type="datetimeFigureOut">
              <a:rPr lang="hu-HU" smtClean="0"/>
              <a:t>2022. 05. 04.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DE87-4064-4650-9E8F-0E852D2CA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938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B19F-442D-4045-9A28-1AD8F9BECF3C}" type="datetimeFigureOut">
              <a:rPr lang="hu-HU" smtClean="0"/>
              <a:t>2022. 05. 04.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DE87-4064-4650-9E8F-0E852D2CA31D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6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B19F-442D-4045-9A28-1AD8F9BECF3C}" type="datetimeFigureOut">
              <a:rPr lang="hu-HU" smtClean="0"/>
              <a:t>2022. 05. 04.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DE87-4064-4650-9E8F-0E852D2CA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520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B19F-442D-4045-9A28-1AD8F9BECF3C}" type="datetimeFigureOut">
              <a:rPr lang="hu-HU" smtClean="0"/>
              <a:t>2022. 05. 04.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DE87-4064-4650-9E8F-0E852D2CA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934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B19F-442D-4045-9A28-1AD8F9BECF3C}" type="datetimeFigureOut">
              <a:rPr lang="hu-HU" smtClean="0"/>
              <a:t>2022. 05. 04.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DE87-4064-4650-9E8F-0E852D2CA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204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B19F-442D-4045-9A28-1AD8F9BECF3C}" type="datetimeFigureOut">
              <a:rPr lang="hu-HU" smtClean="0"/>
              <a:t>2022. 05. 04.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DE87-4064-4650-9E8F-0E852D2CA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621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B19F-442D-4045-9A28-1AD8F9BECF3C}" type="datetimeFigureOut">
              <a:rPr lang="hu-HU" smtClean="0"/>
              <a:t>2022. 05. 04.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DE87-4064-4650-9E8F-0E852D2CA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367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B19F-442D-4045-9A28-1AD8F9BECF3C}" type="datetimeFigureOut">
              <a:rPr lang="hu-HU" smtClean="0"/>
              <a:t>2022. 05. 04.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DE87-4064-4650-9E8F-0E852D2CA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558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B3EB19F-442D-4045-9A28-1AD8F9BECF3C}" type="datetimeFigureOut">
              <a:rPr lang="hu-HU" smtClean="0"/>
              <a:t>2022. 05. 04.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3D9DE87-4064-4650-9E8F-0E852D2CA31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695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Free Flower dandelion 1190257 PNG with Transpare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254" y="1570182"/>
            <a:ext cx="3004393" cy="536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876824"/>
          </a:xfrm>
        </p:spPr>
        <p:txBody>
          <a:bodyPr/>
          <a:lstStyle/>
          <a:p>
            <a:r>
              <a:rPr lang="hu-HU" dirty="0" smtClean="0"/>
              <a:t>Zseniális természet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642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Forceps PNG Images &amp; PSDs for Download | PixelSquid - S10555155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1" b="25495"/>
          <a:stretch/>
        </p:blipFill>
        <p:spPr bwMode="auto">
          <a:xfrm rot="7154407">
            <a:off x="5367468" y="2337960"/>
            <a:ext cx="3671011" cy="144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Találd ki, ki vagyok!</a:t>
            </a:r>
            <a:endParaRPr lang="hu-HU" dirty="0"/>
          </a:p>
        </p:txBody>
      </p:sp>
      <p:pic>
        <p:nvPicPr>
          <p:cNvPr id="2050" name="Picture 2" descr="File:Parachute (PSF).pn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3758">
            <a:off x="839877" y="1200223"/>
            <a:ext cx="2612630" cy="461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alt Shaker Transparent Png Clipart Library Stock - Transparency PNG Image  | Transparent PNG Free Download on Seek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766" y="3061781"/>
            <a:ext cx="1404419" cy="265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b Racing Velcro Tape - Velcro Tape, HD Png Download - kind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267" y="3681142"/>
            <a:ext cx="3715825" cy="233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146192" y="2665479"/>
            <a:ext cx="8147808" cy="1015663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hu-HU" sz="6000" dirty="0" smtClean="0">
                <a:solidFill>
                  <a:schemeClr val="bg1"/>
                </a:solidFill>
              </a:rPr>
              <a:t>Mi lehet a közös bennük?</a:t>
            </a:r>
            <a:endParaRPr lang="hu-H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717" y="2012883"/>
            <a:ext cx="4537435" cy="135636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u-HU" sz="6600" dirty="0" err="1" smtClean="0">
                <a:solidFill>
                  <a:schemeClr val="bg1"/>
                </a:solidFill>
              </a:rPr>
              <a:t>bionika</a:t>
            </a:r>
            <a:endParaRPr lang="hu-HU" sz="66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3906982"/>
            <a:ext cx="9872871" cy="218901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hu-HU" sz="3200" dirty="0"/>
              <a:t>b</a:t>
            </a:r>
            <a:r>
              <a:rPr lang="hu-HU" sz="3200" dirty="0" smtClean="0"/>
              <a:t>iológia + technika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70859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pitypang és az ejtőernyő</a:t>
            </a:r>
            <a:endParaRPr lang="hu-HU" dirty="0"/>
          </a:p>
        </p:txBody>
      </p:sp>
      <p:pic>
        <p:nvPicPr>
          <p:cNvPr id="4098" name="Picture 2" descr="Dandelion - PNG image with transparent background | Free Png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65960"/>
            <a:ext cx="2886602" cy="435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andelion Seed Drawing PNG Transparent SVG Vector | OnlyGFX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1025">
            <a:off x="4027217" y="1799654"/>
            <a:ext cx="3300496" cy="327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a Vinci Parachute 1485 Poster Print by Science Source (18 x 24) : Home &amp;  Kitch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62" y="1707801"/>
            <a:ext cx="3561213" cy="42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7517218" y="5750436"/>
            <a:ext cx="3102709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Leonardo Da Vinci – 1485 körül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Szitakötő</a:t>
            </a:r>
            <a:endParaRPr lang="hu-HU" dirty="0"/>
          </a:p>
        </p:txBody>
      </p:sp>
      <p:pic>
        <p:nvPicPr>
          <p:cNvPr id="5122" name="Picture 2" descr="BionicOpter | Festo 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45" y="609600"/>
            <a:ext cx="5552291" cy="25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mperor Dragonfly Facts | Dragonflies For Kids | DK Find O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3" y="2059173"/>
            <a:ext cx="5004021" cy="373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ionicOpter Dragonfly - Miscellaneous - 3D Mode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510" y="2907174"/>
            <a:ext cx="3535362" cy="35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27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mák termése és a sószóró</a:t>
            </a:r>
            <a:endParaRPr lang="hu-HU" dirty="0"/>
          </a:p>
        </p:txBody>
      </p:sp>
      <p:pic>
        <p:nvPicPr>
          <p:cNvPr id="6146" name="Picture 2" descr="Étkezési mák 1000 g/1 kg vásárlás online • HeaveNu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977" y="1881431"/>
            <a:ext cx="4249479" cy="424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TOHA Sószóró 50 ml » FackelmannShop.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146" y="1583722"/>
            <a:ext cx="3416312" cy="454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88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gólya és a csipesz</a:t>
            </a:r>
            <a:endParaRPr lang="hu-HU" dirty="0"/>
          </a:p>
        </p:txBody>
      </p:sp>
      <p:pic>
        <p:nvPicPr>
          <p:cNvPr id="7174" name="Picture 6" descr="Csipesz kerek egyenes 300 mm - AA Labor Kf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8279">
            <a:off x="6544943" y="1976376"/>
            <a:ext cx="5034112" cy="315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EHÉR GÓLYA :: Tisza-tó élővilá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9460" y="2137589"/>
            <a:ext cx="5385022" cy="359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2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Lótuszvirág és a házak </a:t>
            </a:r>
            <a:r>
              <a:rPr lang="hu-HU" dirty="0" err="1" smtClean="0"/>
              <a:t>burkolata</a:t>
            </a:r>
            <a:endParaRPr lang="hu-HU" dirty="0"/>
          </a:p>
        </p:txBody>
      </p:sp>
      <p:pic>
        <p:nvPicPr>
          <p:cNvPr id="8194" name="Picture 2" descr="68,888 Lotus Flower Close Up Stock Photos, Pictures &amp; Royalty-Free Images - 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52" y="2258429"/>
            <a:ext cx="5172036" cy="343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5 Reasons to Hire a Pro When Painting a House Exte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25" y="1965960"/>
            <a:ext cx="5265405" cy="402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23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Bojtorján és tépőzár</a:t>
            </a:r>
            <a:endParaRPr lang="hu-HU" dirty="0"/>
          </a:p>
        </p:txBody>
      </p:sp>
      <p:pic>
        <p:nvPicPr>
          <p:cNvPr id="9218" name="Picture 2" descr="Közönséges bojtorján - Kertlap Kertészeti Magazin &amp; Kertészeti Tanfolyam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86" y="1796581"/>
            <a:ext cx="5458785" cy="40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ekete tépőzár-10 cm - Ruhaklin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171" y="2128319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6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ázis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áz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áz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Alap</Template>
  <TotalTime>95</TotalTime>
  <Words>49</Words>
  <Application>Microsoft Office PowerPoint</Application>
  <PresentationFormat>Szélesvásznú</PresentationFormat>
  <Paragraphs>12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Corbel</vt:lpstr>
      <vt:lpstr>Bázis</vt:lpstr>
      <vt:lpstr>Zseniális természet</vt:lpstr>
      <vt:lpstr>Találd ki, ki vagyok!</vt:lpstr>
      <vt:lpstr>bionika</vt:lpstr>
      <vt:lpstr>A pitypang és az ejtőernyő</vt:lpstr>
      <vt:lpstr>Szitakötő</vt:lpstr>
      <vt:lpstr>A mák termése és a sószóró</vt:lpstr>
      <vt:lpstr>A gólya és a csipesz</vt:lpstr>
      <vt:lpstr>Lótuszvirág és a házak burkolata</vt:lpstr>
      <vt:lpstr>Bojtorján és tépőzár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Zseniális természet</dc:title>
  <dc:creator>Viki</dc:creator>
  <cp:lastModifiedBy>Viki</cp:lastModifiedBy>
  <cp:revision>5</cp:revision>
  <dcterms:created xsi:type="dcterms:W3CDTF">2022-05-04T05:26:23Z</dcterms:created>
  <dcterms:modified xsi:type="dcterms:W3CDTF">2022-05-04T07:01:41Z</dcterms:modified>
</cp:coreProperties>
</file>