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661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1973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788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813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933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670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458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911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415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093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420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31F7F-3A59-4547-9F17-206B5D99F1AA}" type="datetimeFigureOut">
              <a:rPr lang="hu-HU" smtClean="0"/>
              <a:t>2022. 05. 19.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C804B-DCFC-4CC8-BC09-6EC6DDAC22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014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5" Type="http://schemas.openxmlformats.org/officeDocument/2006/relationships/image" Target="../media/image1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313" y="343492"/>
            <a:ext cx="4601068" cy="65170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8800" b="1" dirty="0" smtClean="0">
                <a:solidFill>
                  <a:schemeClr val="bg1"/>
                </a:solidFill>
              </a:rPr>
              <a:t>Szitakötő</a:t>
            </a:r>
            <a:endParaRPr lang="hu-HU" sz="8800" b="1" dirty="0">
              <a:solidFill>
                <a:schemeClr val="bg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915885" y="3602038"/>
            <a:ext cx="9144000" cy="1655762"/>
          </a:xfrm>
        </p:spPr>
        <p:txBody>
          <a:bodyPr/>
          <a:lstStyle/>
          <a:p>
            <a:r>
              <a:rPr lang="hu-HU" b="1" dirty="0" smtClean="0">
                <a:solidFill>
                  <a:srgbClr val="00B0F0"/>
                </a:solidFill>
              </a:rPr>
              <a:t>58. szám</a:t>
            </a:r>
            <a:endParaRPr lang="hu-HU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0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2"/>
          </a:xfrm>
        </p:spPr>
        <p:txBody>
          <a:bodyPr>
            <a:normAutofit/>
          </a:bodyPr>
          <a:lstStyle/>
          <a:p>
            <a:r>
              <a:rPr lang="hu-HU" sz="1100" dirty="0" smtClean="0"/>
              <a:t>Szitakötő 58.</a:t>
            </a:r>
            <a:endParaRPr lang="hu-HU" sz="1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45028"/>
            <a:ext cx="10515600" cy="5199017"/>
          </a:xfrm>
        </p:spPr>
        <p:txBody>
          <a:bodyPr/>
          <a:lstStyle/>
          <a:p>
            <a:pPr algn="ctr"/>
            <a:r>
              <a:rPr lang="hu-HU" dirty="0" smtClean="0"/>
              <a:t>zeller</a:t>
            </a:r>
          </a:p>
          <a:p>
            <a:pPr algn="ctr"/>
            <a:r>
              <a:rPr lang="hu-HU" dirty="0" smtClean="0"/>
              <a:t>menta</a:t>
            </a:r>
          </a:p>
          <a:p>
            <a:pPr algn="ctr"/>
            <a:r>
              <a:rPr lang="hu-HU" dirty="0" smtClean="0"/>
              <a:t>kamilla</a:t>
            </a:r>
          </a:p>
          <a:p>
            <a:pPr algn="ctr"/>
            <a:r>
              <a:rPr lang="hu-HU" dirty="0" err="1" smtClean="0"/>
              <a:t>borsika</a:t>
            </a:r>
            <a:endParaRPr lang="hu-HU" dirty="0" smtClean="0"/>
          </a:p>
          <a:p>
            <a:pPr algn="ctr"/>
            <a:r>
              <a:rPr lang="hu-HU" dirty="0" smtClean="0"/>
              <a:t>citromfű</a:t>
            </a:r>
          </a:p>
          <a:p>
            <a:pPr algn="ctr"/>
            <a:r>
              <a:rPr lang="hu-HU" dirty="0" smtClean="0"/>
              <a:t>kakukkfű</a:t>
            </a:r>
          </a:p>
          <a:p>
            <a:pPr algn="ctr"/>
            <a:r>
              <a:rPr lang="hu-HU" dirty="0" smtClean="0"/>
              <a:t>levendula</a:t>
            </a:r>
          </a:p>
          <a:p>
            <a:pPr algn="ctr"/>
            <a:r>
              <a:rPr lang="hu-HU" dirty="0" smtClean="0"/>
              <a:t>rozmaring</a:t>
            </a:r>
          </a:p>
          <a:p>
            <a:pPr algn="ctr"/>
            <a:r>
              <a:rPr lang="hu-HU" dirty="0" smtClean="0"/>
              <a:t>bazsalikom</a:t>
            </a:r>
          </a:p>
          <a:p>
            <a:pPr algn="ctr"/>
            <a:r>
              <a:rPr lang="hu-HU" dirty="0" smtClean="0"/>
              <a:t>petrezselyem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7570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9245"/>
          </a:xfrm>
        </p:spPr>
        <p:txBody>
          <a:bodyPr>
            <a:normAutofit/>
          </a:bodyPr>
          <a:lstStyle/>
          <a:p>
            <a:r>
              <a:rPr lang="hu-HU" sz="1100" dirty="0" smtClean="0"/>
              <a:t>Szitakötő 58.</a:t>
            </a:r>
            <a:endParaRPr lang="hu-HU" sz="1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868680"/>
            <a:ext cx="10515600" cy="530828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babér, bors, citrom, csipkebogyó, fokhagyma, homoktövis, izsóp, </a:t>
            </a:r>
            <a:r>
              <a:rPr lang="hu-HU" dirty="0" err="1" smtClean="0"/>
              <a:t>lestyán</a:t>
            </a:r>
            <a:r>
              <a:rPr lang="hu-HU" dirty="0" smtClean="0"/>
              <a:t>, rebarbara, sáfrány, szegfűszeg, tárkony, torma, zsálya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8042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ép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24" y="4588788"/>
            <a:ext cx="2868931" cy="2190988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0090" y="365125"/>
            <a:ext cx="10633710" cy="286385"/>
          </a:xfrm>
        </p:spPr>
        <p:txBody>
          <a:bodyPr>
            <a:normAutofit/>
          </a:bodyPr>
          <a:lstStyle/>
          <a:p>
            <a:r>
              <a:rPr lang="hu-HU" sz="1100" dirty="0" smtClean="0"/>
              <a:t>Szitakötő 58.</a:t>
            </a:r>
            <a:endParaRPr lang="hu-HU" sz="11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" y="768033"/>
            <a:ext cx="1095375" cy="1714500"/>
          </a:xfrm>
        </p:spPr>
      </p:pic>
      <p:sp>
        <p:nvSpPr>
          <p:cNvPr id="5" name="Szövegdoboz 4"/>
          <p:cNvSpPr txBox="1"/>
          <p:nvPr/>
        </p:nvSpPr>
        <p:spPr>
          <a:xfrm>
            <a:off x="1017270" y="214884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bükk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242" y="555824"/>
            <a:ext cx="2143125" cy="1714500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3335654" y="1539478"/>
            <a:ext cx="937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tölgy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311" y="572156"/>
            <a:ext cx="2114550" cy="1714500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4823460" y="1539478"/>
            <a:ext cx="1213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kökény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258" y="577215"/>
            <a:ext cx="2305050" cy="1714500"/>
          </a:xfrm>
          <a:prstGeom prst="rect">
            <a:avLst/>
          </a:prstGeom>
        </p:spPr>
      </p:pic>
      <p:sp>
        <p:nvSpPr>
          <p:cNvPr id="11" name="Szövegdoboz 10"/>
          <p:cNvSpPr txBox="1"/>
          <p:nvPr/>
        </p:nvSpPr>
        <p:spPr>
          <a:xfrm>
            <a:off x="7866697" y="1413074"/>
            <a:ext cx="820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som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068" y="596583"/>
            <a:ext cx="2514600" cy="1885950"/>
          </a:xfrm>
          <a:prstGeom prst="rect">
            <a:avLst/>
          </a:prstGeom>
        </p:spPr>
      </p:pic>
      <p:sp>
        <p:nvSpPr>
          <p:cNvPr id="14" name="Szövegdoboz 13"/>
          <p:cNvSpPr txBox="1"/>
          <p:nvPr/>
        </p:nvSpPr>
        <p:spPr>
          <a:xfrm>
            <a:off x="9886950" y="2148840"/>
            <a:ext cx="147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galagonya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15" name="Kép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46" y="2811780"/>
            <a:ext cx="2152650" cy="1714500"/>
          </a:xfrm>
          <a:prstGeom prst="rect">
            <a:avLst/>
          </a:prstGeom>
        </p:spPr>
      </p:pic>
      <p:sp>
        <p:nvSpPr>
          <p:cNvPr id="16" name="Szövegdoboz 15"/>
          <p:cNvSpPr txBox="1"/>
          <p:nvPr/>
        </p:nvSpPr>
        <p:spPr>
          <a:xfrm>
            <a:off x="857250" y="4057650"/>
            <a:ext cx="1531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gyöngyvirág</a:t>
            </a:r>
            <a:endParaRPr lang="hu-HU" b="1" dirty="0">
              <a:solidFill>
                <a:srgbClr val="FFFF00"/>
              </a:solidFill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272" y="2416621"/>
            <a:ext cx="1714949" cy="2109659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474" y="2482533"/>
            <a:ext cx="2447925" cy="1714500"/>
          </a:xfrm>
          <a:prstGeom prst="rect">
            <a:avLst/>
          </a:prstGeom>
        </p:spPr>
      </p:pic>
      <p:sp>
        <p:nvSpPr>
          <p:cNvPr id="21" name="Szövegdoboz 20"/>
          <p:cNvSpPr txBox="1"/>
          <p:nvPr/>
        </p:nvSpPr>
        <p:spPr>
          <a:xfrm>
            <a:off x="4400998" y="2518172"/>
            <a:ext cx="902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kamilla</a:t>
            </a:r>
            <a:endParaRPr lang="hu-HU" b="1" dirty="0">
              <a:solidFill>
                <a:srgbClr val="FFFF00"/>
              </a:solidFill>
            </a:endParaRPr>
          </a:p>
        </p:txBody>
      </p:sp>
      <p:pic>
        <p:nvPicPr>
          <p:cNvPr id="22" name="Kép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652" y="2614200"/>
            <a:ext cx="2247900" cy="1714500"/>
          </a:xfrm>
          <a:prstGeom prst="rect">
            <a:avLst/>
          </a:prstGeom>
        </p:spPr>
      </p:pic>
      <p:sp>
        <p:nvSpPr>
          <p:cNvPr id="23" name="Szövegdoboz 22"/>
          <p:cNvSpPr txBox="1"/>
          <p:nvPr/>
        </p:nvSpPr>
        <p:spPr>
          <a:xfrm>
            <a:off x="7249224" y="3909060"/>
            <a:ext cx="1692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kakukkfű</a:t>
            </a:r>
            <a:endParaRPr lang="hu-HU" b="1" dirty="0">
              <a:solidFill>
                <a:srgbClr val="FFFF00"/>
              </a:solidFill>
            </a:endParaRPr>
          </a:p>
        </p:txBody>
      </p:sp>
      <p:pic>
        <p:nvPicPr>
          <p:cNvPr id="24" name="Kép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428" y="2614201"/>
            <a:ext cx="2239742" cy="1812782"/>
          </a:xfrm>
          <a:prstGeom prst="rect">
            <a:avLst/>
          </a:prstGeom>
        </p:spPr>
      </p:pic>
      <p:sp>
        <p:nvSpPr>
          <p:cNvPr id="25" name="Szövegdoboz 24"/>
          <p:cNvSpPr txBox="1"/>
          <p:nvPr/>
        </p:nvSpPr>
        <p:spPr>
          <a:xfrm>
            <a:off x="9452610" y="4015502"/>
            <a:ext cx="2004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macskagyökér</a:t>
            </a:r>
            <a:endParaRPr lang="hu-HU" b="1" dirty="0">
              <a:solidFill>
                <a:srgbClr val="FFFF00"/>
              </a:solidFill>
            </a:endParaRPr>
          </a:p>
        </p:txBody>
      </p:sp>
      <p:pic>
        <p:nvPicPr>
          <p:cNvPr id="26" name="Kép 2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7" y="4628793"/>
            <a:ext cx="2802255" cy="2110978"/>
          </a:xfrm>
          <a:prstGeom prst="rect">
            <a:avLst/>
          </a:prstGeom>
        </p:spPr>
      </p:pic>
      <p:sp>
        <p:nvSpPr>
          <p:cNvPr id="27" name="Szövegdoboz 26"/>
          <p:cNvSpPr txBox="1"/>
          <p:nvPr/>
        </p:nvSpPr>
        <p:spPr>
          <a:xfrm>
            <a:off x="468630" y="6343650"/>
            <a:ext cx="243459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vérehulló fecskefű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3485450" y="467834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mezei iringó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30" name="Kép 2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027" y="4619316"/>
            <a:ext cx="3133725" cy="2058114"/>
          </a:xfrm>
          <a:prstGeom prst="rect">
            <a:avLst/>
          </a:prstGeom>
        </p:spPr>
      </p:pic>
      <p:sp>
        <p:nvSpPr>
          <p:cNvPr id="31" name="Szövegdoboz 30"/>
          <p:cNvSpPr txBox="1"/>
          <p:nvPr/>
        </p:nvSpPr>
        <p:spPr>
          <a:xfrm>
            <a:off x="6984077" y="4849424"/>
            <a:ext cx="1111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pipacs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32" name="Kép 3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700" y="4558651"/>
            <a:ext cx="1428750" cy="2181120"/>
          </a:xfrm>
          <a:prstGeom prst="rect">
            <a:avLst/>
          </a:prstGeom>
        </p:spPr>
      </p:pic>
      <p:sp>
        <p:nvSpPr>
          <p:cNvPr id="33" name="Szövegdoboz 32"/>
          <p:cNvSpPr txBox="1"/>
          <p:nvPr/>
        </p:nvSpPr>
        <p:spPr>
          <a:xfrm>
            <a:off x="9242552" y="6343650"/>
            <a:ext cx="1215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búzavirág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69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0120" y="365125"/>
            <a:ext cx="10393680" cy="320675"/>
          </a:xfrm>
        </p:spPr>
        <p:txBody>
          <a:bodyPr>
            <a:normAutofit/>
          </a:bodyPr>
          <a:lstStyle/>
          <a:p>
            <a:r>
              <a:rPr lang="hu-HU" sz="1100" dirty="0" smtClean="0"/>
              <a:t>Szitakötő 58.</a:t>
            </a:r>
            <a:endParaRPr lang="hu-HU" sz="1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0120" y="822960"/>
            <a:ext cx="10393680" cy="5354003"/>
          </a:xfrm>
        </p:spPr>
        <p:txBody>
          <a:bodyPr/>
          <a:lstStyle/>
          <a:p>
            <a:r>
              <a:rPr lang="hu-HU" dirty="0" err="1" smtClean="0"/>
              <a:t>Csapody</a:t>
            </a:r>
            <a:r>
              <a:rPr lang="hu-HU" dirty="0" smtClean="0"/>
              <a:t> Vera 1890-1985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25" y="1611630"/>
            <a:ext cx="3051810" cy="294894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1" y="1611630"/>
            <a:ext cx="2868930" cy="3543299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1" y="1257300"/>
            <a:ext cx="2800350" cy="376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2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4955"/>
          </a:xfrm>
        </p:spPr>
        <p:txBody>
          <a:bodyPr>
            <a:normAutofit/>
          </a:bodyPr>
          <a:lstStyle/>
          <a:p>
            <a:r>
              <a:rPr lang="hu-HU" sz="1100" dirty="0" smtClean="0"/>
              <a:t>Szitakötő 58.</a:t>
            </a:r>
            <a:endParaRPr lang="hu-HU" sz="1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48690" y="640080"/>
            <a:ext cx="10405110" cy="5536883"/>
          </a:xfrm>
        </p:spPr>
        <p:txBody>
          <a:bodyPr/>
          <a:lstStyle/>
          <a:p>
            <a:r>
              <a:rPr lang="hu-HU" dirty="0" smtClean="0"/>
              <a:t>Boldogasszony papucsa 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90" y="1200150"/>
            <a:ext cx="3714750" cy="2823210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8386006" y="653425"/>
            <a:ext cx="4720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Szártalan </a:t>
            </a:r>
            <a:r>
              <a:rPr lang="hu-HU" sz="2800" dirty="0" err="1" smtClean="0"/>
              <a:t>csűdfű</a:t>
            </a:r>
            <a:endParaRPr lang="hu-HU" sz="2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675" y="1200150"/>
            <a:ext cx="2381250" cy="3171825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930" y="1531619"/>
            <a:ext cx="3483853" cy="3073717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4773930" y="4911634"/>
            <a:ext cx="3483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Fóti boglárkalepke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6256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9245"/>
          </a:xfrm>
        </p:spPr>
        <p:txBody>
          <a:bodyPr>
            <a:normAutofit/>
          </a:bodyPr>
          <a:lstStyle/>
          <a:p>
            <a:r>
              <a:rPr lang="hu-HU" sz="1100" dirty="0" smtClean="0"/>
              <a:t>Szitakötő 58.</a:t>
            </a:r>
            <a:endParaRPr lang="hu-HU" sz="1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754380"/>
            <a:ext cx="10515600" cy="54225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3600" b="1" dirty="0">
              <a:latin typeface="Magyar Script" panose="030B04020602050B0404" pitchFamily="66" charset="0"/>
            </a:endParaRPr>
          </a:p>
          <a:p>
            <a:pPr marL="0" indent="0">
              <a:buNone/>
            </a:pPr>
            <a:endParaRPr lang="hu-HU" sz="3600" b="1" dirty="0" smtClean="0">
              <a:latin typeface="Magyar Script" panose="030B04020602050B0404" pitchFamily="66" charset="0"/>
            </a:endParaRPr>
          </a:p>
          <a:p>
            <a:pPr marL="0" indent="0" algn="ctr">
              <a:buNone/>
            </a:pPr>
            <a:r>
              <a:rPr lang="hu-HU" sz="3600" b="1" dirty="0">
                <a:latin typeface="Magyar Script" panose="030B04020602050B0404" pitchFamily="66" charset="0"/>
              </a:rPr>
              <a:t> </a:t>
            </a:r>
            <a:r>
              <a:rPr lang="hu-HU" sz="3600" b="1" dirty="0" smtClean="0">
                <a:latin typeface="Magyar Script" panose="030B04020602050B0404" pitchFamily="66" charset="0"/>
              </a:rPr>
              <a:t>   farkasalma, homoki ballagófű, tyúkhúr, </a:t>
            </a:r>
            <a:br>
              <a:rPr lang="hu-HU" sz="3600" b="1" dirty="0" smtClean="0">
                <a:latin typeface="Magyar Script" panose="030B04020602050B0404" pitchFamily="66" charset="0"/>
              </a:rPr>
            </a:br>
            <a:r>
              <a:rPr lang="hu-HU" sz="3600" b="1" dirty="0" smtClean="0">
                <a:latin typeface="Magyar Script" panose="030B04020602050B0404" pitchFamily="66" charset="0"/>
              </a:rPr>
              <a:t>csillagos téltemető, leánykökörcsin, szapora zsombor,</a:t>
            </a:r>
            <a:br>
              <a:rPr lang="hu-HU" sz="3600" b="1" dirty="0" smtClean="0">
                <a:latin typeface="Magyar Script" panose="030B04020602050B0404" pitchFamily="66" charset="0"/>
              </a:rPr>
            </a:br>
            <a:r>
              <a:rPr lang="hu-HU" sz="3600" b="1" dirty="0" smtClean="0">
                <a:latin typeface="Magyar Script" panose="030B04020602050B0404" pitchFamily="66" charset="0"/>
              </a:rPr>
              <a:t>kerti holdviola, pásztortáska, seprűzanót, </a:t>
            </a:r>
            <a:r>
              <a:rPr lang="hu-HU" sz="3600" b="1" dirty="0" err="1" smtClean="0">
                <a:latin typeface="Magyar Script" panose="030B04020602050B0404" pitchFamily="66" charset="0"/>
              </a:rPr>
              <a:t>kornistárnics</a:t>
            </a:r>
            <a:r>
              <a:rPr lang="hu-HU" sz="3600" b="1" dirty="0" smtClean="0">
                <a:latin typeface="Magyar Script" panose="030B04020602050B0404" pitchFamily="66" charset="0"/>
              </a:rPr>
              <a:t>  </a:t>
            </a:r>
            <a:endParaRPr lang="hu-HU" sz="3600" b="1" dirty="0">
              <a:latin typeface="Magyar Script" panose="030B040206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14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91</Words>
  <Application>Microsoft Office PowerPoint</Application>
  <PresentationFormat>Szélesvásznú</PresentationFormat>
  <Paragraphs>39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Magyar Script</vt:lpstr>
      <vt:lpstr>Office-téma</vt:lpstr>
      <vt:lpstr>Szitakötő</vt:lpstr>
      <vt:lpstr>Szitakötő 58.</vt:lpstr>
      <vt:lpstr>Szitakötő 58.</vt:lpstr>
      <vt:lpstr>Szitakötő 58.</vt:lpstr>
      <vt:lpstr>Szitakötő 58.</vt:lpstr>
      <vt:lpstr>Szitakötő 58.</vt:lpstr>
      <vt:lpstr>Szitakötő 58.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Szitakötő</dc:title>
  <dc:creator>Borcsa</dc:creator>
  <cp:lastModifiedBy>Borcsa</cp:lastModifiedBy>
  <cp:revision>11</cp:revision>
  <dcterms:created xsi:type="dcterms:W3CDTF">2022-05-15T16:27:02Z</dcterms:created>
  <dcterms:modified xsi:type="dcterms:W3CDTF">2022-05-19T19:34:32Z</dcterms:modified>
</cp:coreProperties>
</file>