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E1ECA-4756-44DB-8ABD-BE2D2C01AED6}" type="datetimeFigureOut">
              <a:rPr lang="hu-HU" smtClean="0"/>
              <a:t>2022. 04. 04.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B297-0590-4232-A43C-CD8BBD5AB77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dirty="0" smtClean="0"/>
              <a:t>MIMIKRI</a:t>
            </a:r>
            <a:endParaRPr lang="hu-HU" sz="8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4000" dirty="0" smtClean="0">
                <a:solidFill>
                  <a:srgbClr val="FFFF00"/>
                </a:solidFill>
              </a:rPr>
              <a:t>Az álcázás </a:t>
            </a:r>
            <a:r>
              <a:rPr lang="hu-HU" sz="4000" dirty="0" smtClean="0">
                <a:solidFill>
                  <a:srgbClr val="FFFF00"/>
                </a:solidFill>
              </a:rPr>
              <a:t>művészete</a:t>
            </a:r>
          </a:p>
          <a:p>
            <a:r>
              <a:rPr lang="hu-HU" sz="4000" dirty="0" smtClean="0">
                <a:solidFill>
                  <a:srgbClr val="FFFF00"/>
                </a:solidFill>
              </a:rPr>
              <a:t>Készítette: Jenei Beáta</a:t>
            </a:r>
          </a:p>
          <a:p>
            <a:r>
              <a:rPr lang="hu-HU" sz="4000" dirty="0" smtClean="0">
                <a:solidFill>
                  <a:srgbClr val="FFFF00"/>
                </a:solidFill>
              </a:rPr>
              <a:t>Huszár Gál Iskola, </a:t>
            </a:r>
            <a:r>
              <a:rPr lang="hu-HU" sz="4000" dirty="0">
                <a:solidFill>
                  <a:srgbClr val="FFFF00"/>
                </a:solidFill>
              </a:rPr>
              <a:t>D</a:t>
            </a:r>
            <a:r>
              <a:rPr lang="hu-HU" sz="4000" dirty="0" smtClean="0">
                <a:solidFill>
                  <a:srgbClr val="FFFF00"/>
                </a:solidFill>
              </a:rPr>
              <a:t>ebrecen</a:t>
            </a:r>
            <a:endParaRPr lang="hu-H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Ha hiszed, ha nem, ez egy </a:t>
            </a:r>
            <a:r>
              <a:rPr lang="hu-HU" sz="3200" dirty="0" err="1" smtClean="0"/>
              <a:t>gekkó</a:t>
            </a:r>
            <a:r>
              <a:rPr lang="hu-HU" sz="3200" dirty="0" smtClean="0"/>
              <a:t> a fatörzsön!</a:t>
            </a:r>
            <a:endParaRPr lang="hu-HU" sz="3200" dirty="0"/>
          </a:p>
        </p:txBody>
      </p:sp>
      <p:pic>
        <p:nvPicPr>
          <p:cNvPr id="4" name="Tartalom helye 3" descr="gekkó mimik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6202" y="1305052"/>
            <a:ext cx="4614070" cy="4821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Nyuszikák</a:t>
            </a:r>
            <a:endParaRPr lang="hu-HU" sz="3200" dirty="0"/>
          </a:p>
        </p:txBody>
      </p:sp>
      <p:pic>
        <p:nvPicPr>
          <p:cNvPr id="4" name="Tartalom helye 3" descr="mimikr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4292" y="518392"/>
            <a:ext cx="3983972" cy="56077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200" dirty="0"/>
              <a:t>Z</a:t>
            </a:r>
            <a:r>
              <a:rPr lang="hu-HU" sz="3200" dirty="0" smtClean="0"/>
              <a:t>siráf – megtalálod?</a:t>
            </a:r>
            <a:endParaRPr lang="hu-HU" sz="3200" dirty="0"/>
          </a:p>
        </p:txBody>
      </p:sp>
      <p:pic>
        <p:nvPicPr>
          <p:cNvPr id="4" name="Tartalom helye 3" descr="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468805" cy="4929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>Megtévesztés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200" dirty="0" smtClean="0"/>
              <a:t>Az ártalmatlan üvegszárnyú lepke (jobbra)nagyon hasonlít a veszélyes lódarázsra.</a:t>
            </a:r>
            <a:endParaRPr lang="hu-HU" dirty="0"/>
          </a:p>
        </p:txBody>
      </p:sp>
      <p:pic>
        <p:nvPicPr>
          <p:cNvPr id="4" name="Tartalom helye 3" descr="mimikri lódarázs és darázslep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7240210" cy="3412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A lepkék szárnyain lévő szemfolt szemeket utánoz, ezzel egy nagyobb állat fejét imitálja.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4040188" cy="639762"/>
          </a:xfrm>
        </p:spPr>
        <p:txBody>
          <a:bodyPr/>
          <a:lstStyle/>
          <a:p>
            <a:r>
              <a:rPr lang="hu-HU" dirty="0" smtClean="0"/>
              <a:t>Pávaszemes pillangó</a:t>
            </a:r>
            <a:endParaRPr lang="hu-HU" dirty="0"/>
          </a:p>
        </p:txBody>
      </p:sp>
      <p:pic>
        <p:nvPicPr>
          <p:cNvPr id="7" name="Tartalom helye 6" descr="szemfolt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415793"/>
            <a:ext cx="3096344" cy="3461479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Szakállas bagoly</a:t>
            </a:r>
            <a:endParaRPr lang="hu-HU" dirty="0"/>
          </a:p>
        </p:txBody>
      </p:sp>
      <p:pic>
        <p:nvPicPr>
          <p:cNvPr id="8" name="Tartalom helye 7" descr="szakállas bagol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12026"/>
            <a:ext cx="4041775" cy="34769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Ugye mennyire hasonlít?</a:t>
            </a:r>
            <a:endParaRPr lang="hu-HU" sz="3200" dirty="0"/>
          </a:p>
        </p:txBody>
      </p:sp>
      <p:pic>
        <p:nvPicPr>
          <p:cNvPr id="4" name="Tartalom helye 3" descr="ugropok_mimik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3672408" cy="5443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Az ártalmatlan vörös királysikló (korallsikló) a halálos mérgű korallkígyó színeit utánozza.</a:t>
            </a:r>
            <a:endParaRPr lang="hu-HU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korallsikló</a:t>
            </a:r>
            <a:endParaRPr lang="hu-HU" dirty="0"/>
          </a:p>
        </p:txBody>
      </p:sp>
      <p:pic>
        <p:nvPicPr>
          <p:cNvPr id="7" name="Tartalom helye 6" descr="korallsikló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1507"/>
            <a:ext cx="3898776" cy="2924082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korallkígyó</a:t>
            </a:r>
            <a:endParaRPr lang="hu-HU" dirty="0"/>
          </a:p>
        </p:txBody>
      </p:sp>
      <p:pic>
        <p:nvPicPr>
          <p:cNvPr id="8" name="Tartalom helye 7" descr="korallkígyó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718110"/>
            <a:ext cx="4248472" cy="2948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dirty="0" smtClean="0"/>
              <a:t>A növényvilágban is találkozhatunk mimikrivel. Ez az orchidea egy poszméh faj nőstényét utánozza, ezzel csalogatja magához a hímeket, hogy azok elvégezzék a virág beporzását.</a:t>
            </a:r>
            <a:endParaRPr lang="hu-HU" sz="2400" dirty="0"/>
          </a:p>
        </p:txBody>
      </p:sp>
      <p:pic>
        <p:nvPicPr>
          <p:cNvPr id="5" name="Tartalom helye 4" descr="Ophrys_insectifera_fl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8378" y="1600200"/>
            <a:ext cx="36072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Mi emberek is számtalan esetben alkalmazzuk az álcázást. Például a hadászatban. 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Terepszínű egyenruha és takaró lepel a harckocsinak. </a:t>
            </a:r>
            <a:endParaRPr lang="hu-HU" dirty="0"/>
          </a:p>
        </p:txBody>
      </p:sp>
      <p:pic>
        <p:nvPicPr>
          <p:cNvPr id="7" name="Tartalom helye 6" descr="avenger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4359"/>
            <a:ext cx="4040188" cy="3252320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1152128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Légi felderítésnél a magasból  nehéz észrevenni a földön parkoló terepszínű helikoptereket.</a:t>
            </a:r>
            <a:endParaRPr lang="hu-HU" dirty="0"/>
          </a:p>
        </p:txBody>
      </p:sp>
      <p:pic>
        <p:nvPicPr>
          <p:cNvPr id="8" name="Tartalom helye 7" descr="mn_1362685889katona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011595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Bújócskában verhetetlen!</a:t>
            </a:r>
            <a:endParaRPr lang="hu-HU" sz="3200" dirty="0"/>
          </a:p>
        </p:txBody>
      </p:sp>
      <p:pic>
        <p:nvPicPr>
          <p:cNvPr id="4" name="Tartalom helye 3" descr="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105067"/>
            <a:ext cx="6192688" cy="4193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„MIM” (görög)= utánzás</a:t>
            </a:r>
            <a:br>
              <a:rPr lang="hu-HU" dirty="0" smtClean="0"/>
            </a:br>
            <a:r>
              <a:rPr lang="hu-HU" dirty="0" smtClean="0"/>
              <a:t>Az állatok álcázásának céljai: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93915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Rejtőzködés</a:t>
            </a:r>
            <a:r>
              <a:rPr lang="hu-HU" dirty="0"/>
              <a:t> </a:t>
            </a:r>
            <a:r>
              <a:rPr lang="hu-HU" dirty="0" smtClean="0"/>
              <a:t>– az állat beleolvad környezetébe, </a:t>
            </a:r>
            <a:r>
              <a:rPr lang="hu-HU" dirty="0"/>
              <a:t>í</a:t>
            </a:r>
            <a:r>
              <a:rPr lang="hu-HU" dirty="0" smtClean="0"/>
              <a:t>gy </a:t>
            </a:r>
            <a:r>
              <a:rPr lang="hu-HU" b="1" dirty="0" smtClean="0"/>
              <a:t>nő</a:t>
            </a:r>
            <a:r>
              <a:rPr lang="hu-HU" dirty="0" smtClean="0"/>
              <a:t> az esélye, hogy zsákmányállatuk előtt rejtve maradjanak,  sikeresebb lehet a vadászat, és/vagy </a:t>
            </a:r>
            <a:r>
              <a:rPr lang="hu-HU" b="1" dirty="0" smtClean="0"/>
              <a:t>csökken</a:t>
            </a:r>
            <a:r>
              <a:rPr lang="hu-HU" dirty="0" smtClean="0"/>
              <a:t> az esélye annak, hogy ők maguk zsákmánnyá váljanak, mert ellenségeik nehezebben fedezik fel őket.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Megtévesztés</a:t>
            </a:r>
            <a:r>
              <a:rPr lang="hu-HU" dirty="0" smtClean="0"/>
              <a:t> – egy veszélyes (pl. mérgező) állatfajra hasonlít, ezzel becsapja az őt fenyegető ragadozót, így nem válik annak zsákmányává.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Rejtőzködés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Hernyó</a:t>
            </a:r>
          </a:p>
          <a:p>
            <a:endParaRPr lang="hu-HU" dirty="0"/>
          </a:p>
        </p:txBody>
      </p:sp>
      <p:pic>
        <p:nvPicPr>
          <p:cNvPr id="5" name="Kép 4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7" y="1916832"/>
            <a:ext cx="5850227" cy="438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/>
              <a:t>Levelet utánzó békák</a:t>
            </a:r>
            <a:endParaRPr lang="hu-HU" sz="3200" dirty="0"/>
          </a:p>
        </p:txBody>
      </p:sp>
      <p:pic>
        <p:nvPicPr>
          <p:cNvPr id="4" name="Tartalom helye 3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196752"/>
            <a:ext cx="6572548" cy="4929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/>
              <a:t>Mohát utánzó hernyó</a:t>
            </a:r>
            <a:endParaRPr lang="hu-HU" sz="3200" dirty="0"/>
          </a:p>
        </p:txBody>
      </p:sp>
      <p:pic>
        <p:nvPicPr>
          <p:cNvPr id="4" name="Tartalom helye 3" descr="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080780" cy="4709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Kaméleon – a színváltoztatás mestere</a:t>
            </a:r>
            <a:endParaRPr lang="hu-HU" sz="3200" dirty="0"/>
          </a:p>
        </p:txBody>
      </p:sp>
      <p:pic>
        <p:nvPicPr>
          <p:cNvPr id="4" name="Tartalom helye 3" descr="5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Ez nem az, aminek látszik, csak egy kis araszoló hernyó!</a:t>
            </a:r>
            <a:endParaRPr lang="hu-HU" sz="3200" dirty="0"/>
          </a:p>
        </p:txBody>
      </p:sp>
      <p:pic>
        <p:nvPicPr>
          <p:cNvPr id="4" name="Tartalom helye 3" descr="araszoló herny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264696" cy="4698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Krokodil</a:t>
            </a:r>
            <a:endParaRPr lang="hu-HU" sz="3200" dirty="0"/>
          </a:p>
        </p:txBody>
      </p:sp>
      <p:pic>
        <p:nvPicPr>
          <p:cNvPr id="4" name="Tartalom helye 3" descr="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dirty="0" smtClean="0"/>
              <a:t>Szakállas bagoly </a:t>
            </a:r>
            <a:endParaRPr lang="hu-HU" sz="3200" dirty="0"/>
          </a:p>
        </p:txBody>
      </p:sp>
      <p:pic>
        <p:nvPicPr>
          <p:cNvPr id="4" name="Tartalom helye 3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57. séma">
      <a:dk1>
        <a:srgbClr val="5F300D"/>
      </a:dk1>
      <a:lt1>
        <a:srgbClr val="F4B138"/>
      </a:lt1>
      <a:dk2>
        <a:srgbClr val="F4B138"/>
      </a:dk2>
      <a:lt2>
        <a:srgbClr val="FCF4C6"/>
      </a:lt2>
      <a:accent1>
        <a:srgbClr val="F9DF6F"/>
      </a:accent1>
      <a:accent2>
        <a:srgbClr val="CCAF0A"/>
      </a:accent2>
      <a:accent3>
        <a:srgbClr val="5F300D"/>
      </a:accent3>
      <a:accent4>
        <a:srgbClr val="A7651D"/>
      </a:accent4>
      <a:accent5>
        <a:srgbClr val="814111"/>
      </a:accent5>
      <a:accent6>
        <a:srgbClr val="5F300D"/>
      </a:accent6>
      <a:hlink>
        <a:srgbClr val="F9DF6F"/>
      </a:hlink>
      <a:folHlink>
        <a:srgbClr val="F4B1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257</Words>
  <Application>Microsoft Office PowerPoint</Application>
  <PresentationFormat>Diavetítés a képernyőre (4:3 oldalarány)</PresentationFormat>
  <Paragraphs>31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Office-téma</vt:lpstr>
      <vt:lpstr>MIMIKRI</vt:lpstr>
      <vt:lpstr>„MIM” (görög)= utánzás Az állatok álcázásának céljai: </vt:lpstr>
      <vt:lpstr>Rejtőzködés</vt:lpstr>
      <vt:lpstr>Levelet utánzó békák</vt:lpstr>
      <vt:lpstr>Mohát utánzó hernyó</vt:lpstr>
      <vt:lpstr>Kaméleon – a színváltoztatás mestere</vt:lpstr>
      <vt:lpstr>Ez nem az, aminek látszik, csak egy kis araszoló hernyó!</vt:lpstr>
      <vt:lpstr>Krokodil</vt:lpstr>
      <vt:lpstr>Szakállas bagoly </vt:lpstr>
      <vt:lpstr>Ha hiszed, ha nem, ez egy gekkó a fatörzsön!</vt:lpstr>
      <vt:lpstr>Nyuszikák</vt:lpstr>
      <vt:lpstr>Zsiráf – megtalálod?</vt:lpstr>
      <vt:lpstr>Megtévesztés  Az ártalmatlan üvegszárnyú lepke (jobbra)nagyon hasonlít a veszélyes lódarázsra.</vt:lpstr>
      <vt:lpstr>A lepkék szárnyain lévő szemfolt szemeket utánoz, ezzel egy nagyobb állat fejét imitálja.</vt:lpstr>
      <vt:lpstr>Ugye mennyire hasonlít?</vt:lpstr>
      <vt:lpstr>Az ártalmatlan vörös királysikló (korallsikló) a halálos mérgű korallkígyó színeit utánozza.</vt:lpstr>
      <vt:lpstr>A növényvilágban is találkozhatunk mimikrivel. Ez az orchidea egy poszméh faj nőstényét utánozza, ezzel csalogatja magához a hímeket, hogy azok elvégezzék a virág beporzását.</vt:lpstr>
      <vt:lpstr>Mi emberek is számtalan esetben alkalmazzuk az álcázást. Például a hadászatban. </vt:lpstr>
      <vt:lpstr>Bújócskában verhetetlen!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MIMIKRI</dc:title>
  <dc:creator>JBetty</dc:creator>
  <cp:lastModifiedBy>JBetty</cp:lastModifiedBy>
  <cp:revision>36</cp:revision>
  <dcterms:created xsi:type="dcterms:W3CDTF">2015-01-26T20:55:52Z</dcterms:created>
  <dcterms:modified xsi:type="dcterms:W3CDTF">2022-04-04T00:32:26Z</dcterms:modified>
</cp:coreProperties>
</file>