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66" r:id="rId3"/>
    <p:sldId id="257" r:id="rId4"/>
    <p:sldId id="258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F3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107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051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88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973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409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961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72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995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80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354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148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1516-9F77-4203-92E1-49D0D4E6AB2F}" type="datetimeFigureOut">
              <a:rPr lang="hu-HU" smtClean="0"/>
              <a:t>2022. 04. 04.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DA89C-B0B8-49CD-A2F1-7AAAE9C8F5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089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12520" y="1325128"/>
            <a:ext cx="9966960" cy="1283288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>Kaméleonok</a:t>
            </a:r>
            <a:endParaRPr lang="hu-H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709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0828" y="72798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Törpe</a:t>
            </a:r>
            <a:br>
              <a:rPr lang="hu-HU" dirty="0" smtClean="0"/>
            </a:br>
            <a:r>
              <a:rPr lang="hu-HU" dirty="0" smtClean="0"/>
              <a:t>levélkaméleon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514" y="1027906"/>
            <a:ext cx="7598816" cy="4948809"/>
          </a:xfrm>
        </p:spPr>
      </p:pic>
    </p:spTree>
    <p:extLst>
      <p:ext uri="{BB962C8B-B14F-4D97-AF65-F5344CB8AC3E}">
        <p14:creationId xmlns:p14="http://schemas.microsoft.com/office/powerpoint/2010/main" val="23327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144" y="391887"/>
            <a:ext cx="4066902" cy="6095998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478972" y="827314"/>
            <a:ext cx="55734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A kaméleonok pikkelyes hüllők. </a:t>
            </a:r>
          </a:p>
          <a:p>
            <a:r>
              <a:rPr lang="hu-HU" sz="4000" dirty="0" smtClean="0"/>
              <a:t>Tojásokkal szaporodnak. Ragadozók. </a:t>
            </a:r>
          </a:p>
          <a:p>
            <a:r>
              <a:rPr lang="hu-HU" sz="4000" dirty="0"/>
              <a:t>Méretük és színük nagyon változatos</a:t>
            </a:r>
            <a:r>
              <a:rPr lang="hu-HU" sz="4000" dirty="0" smtClean="0"/>
              <a:t>.</a:t>
            </a:r>
          </a:p>
          <a:p>
            <a:r>
              <a:rPr lang="hu-HU" sz="4000" dirty="0"/>
              <a:t>Családjukba </a:t>
            </a:r>
            <a:r>
              <a:rPr lang="hu-HU" sz="4000" b="1" dirty="0">
                <a:solidFill>
                  <a:schemeClr val="accent2">
                    <a:lumMod val="75000"/>
                  </a:schemeClr>
                </a:solidFill>
              </a:rPr>
              <a:t>188</a:t>
            </a:r>
            <a:r>
              <a:rPr lang="hu-HU" sz="4000" dirty="0"/>
              <a:t> faj tartozik</a:t>
            </a:r>
            <a:r>
              <a:rPr lang="hu-HU" sz="4000" dirty="0" smtClean="0"/>
              <a:t>. Íme, </a:t>
            </a:r>
            <a:r>
              <a:rPr lang="hu-HU" sz="4000" smtClean="0"/>
              <a:t>néhány közülük: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78636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Sisakos kaméleon</a:t>
            </a:r>
            <a:endParaRPr lang="hu-HU" dirty="0"/>
          </a:p>
        </p:txBody>
      </p:sp>
      <p:pic>
        <p:nvPicPr>
          <p:cNvPr id="6" name="Tartalom hely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0473" y="609600"/>
            <a:ext cx="3871187" cy="5688090"/>
          </a:xfrm>
        </p:spPr>
      </p:pic>
    </p:spTree>
    <p:extLst>
      <p:ext uri="{BB962C8B-B14F-4D97-AF65-F5344CB8AC3E}">
        <p14:creationId xmlns:p14="http://schemas.microsoft.com/office/powerpoint/2010/main" val="273346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Párduckaméleon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85" y="609600"/>
            <a:ext cx="4452433" cy="5433478"/>
          </a:xfrm>
        </p:spPr>
      </p:pic>
    </p:spTree>
    <p:extLst>
      <p:ext uri="{BB962C8B-B14F-4D97-AF65-F5344CB8AC3E}">
        <p14:creationId xmlns:p14="http://schemas.microsoft.com/office/powerpoint/2010/main" val="132506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Bóbitás kaméleon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071" y="1157969"/>
            <a:ext cx="6734816" cy="5054146"/>
          </a:xfrm>
        </p:spPr>
      </p:pic>
    </p:spTree>
    <p:extLst>
      <p:ext uri="{BB962C8B-B14F-4D97-AF65-F5344CB8AC3E}">
        <p14:creationId xmlns:p14="http://schemas.microsoft.com/office/powerpoint/2010/main" val="77124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Lengedező </a:t>
            </a:r>
            <a:br>
              <a:rPr lang="hu-HU" dirty="0" smtClean="0"/>
            </a:br>
            <a:r>
              <a:rPr lang="hu-HU" dirty="0" smtClean="0"/>
              <a:t>kaméleon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943" y="219981"/>
            <a:ext cx="5983953" cy="6304355"/>
          </a:xfrm>
        </p:spPr>
      </p:pic>
    </p:spTree>
    <p:extLst>
      <p:ext uri="{BB962C8B-B14F-4D97-AF65-F5344CB8AC3E}">
        <p14:creationId xmlns:p14="http://schemas.microsoft.com/office/powerpoint/2010/main" val="117478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67229" y="120031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Egyszarvú </a:t>
            </a:r>
            <a:br>
              <a:rPr lang="hu-HU" dirty="0" smtClean="0"/>
            </a:br>
            <a:r>
              <a:rPr lang="hu-HU" dirty="0" smtClean="0"/>
              <a:t>kaméleon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1034" name="Picture 10" descr="https://ragadozok.webnode.hu/_files/200000033-65204661b0/egy%20kam%C3%A9le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072" y="1200316"/>
            <a:ext cx="6613500" cy="4953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41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Háromszarvú</a:t>
            </a:r>
            <a:br>
              <a:rPr lang="hu-HU" dirty="0" smtClean="0"/>
            </a:br>
            <a:r>
              <a:rPr lang="hu-HU" dirty="0" smtClean="0"/>
              <a:t>kaméleon</a:t>
            </a:r>
            <a:endParaRPr lang="hu-HU" dirty="0"/>
          </a:p>
        </p:txBody>
      </p:sp>
      <p:pic>
        <p:nvPicPr>
          <p:cNvPr id="3074" name="Picture 2" descr="http://www.kameleonelado.hu/files/image/jacknosii/cjjii_3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678" y="365125"/>
            <a:ext cx="6150149" cy="6006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9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F3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18886" y="1135206"/>
            <a:ext cx="10515600" cy="1325563"/>
          </a:xfrm>
        </p:spPr>
        <p:txBody>
          <a:bodyPr/>
          <a:lstStyle/>
          <a:p>
            <a:r>
              <a:rPr lang="hu-HU" dirty="0" smtClean="0"/>
              <a:t>Európai </a:t>
            </a:r>
            <a:br>
              <a:rPr lang="hu-HU" dirty="0" smtClean="0"/>
            </a:br>
            <a:r>
              <a:rPr lang="hu-HU" dirty="0" smtClean="0"/>
              <a:t>kaméleon</a:t>
            </a:r>
            <a:endParaRPr lang="hu-HU" dirty="0"/>
          </a:p>
        </p:txBody>
      </p:sp>
      <p:pic>
        <p:nvPicPr>
          <p:cNvPr id="2050" name="Picture 2" descr="https://upload.wikimedia.org/wikipedia/commons/thumb/9/9a/Camaleon_comun.jpg/240px-Camaleon_comu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313" y="1135206"/>
            <a:ext cx="6342743" cy="4651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5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50</Words>
  <Application>Microsoft Office PowerPoint</Application>
  <PresentationFormat>Szélesvásznú</PresentationFormat>
  <Paragraphs>13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Office-téma</vt:lpstr>
      <vt:lpstr> Kaméleonok</vt:lpstr>
      <vt:lpstr>PowerPoint-bemutató</vt:lpstr>
      <vt:lpstr>Sisakos kaméleon</vt:lpstr>
      <vt:lpstr>Párduckaméleon</vt:lpstr>
      <vt:lpstr>Bóbitás kaméleon</vt:lpstr>
      <vt:lpstr>Lengedező  kaméleon</vt:lpstr>
      <vt:lpstr>Egyszarvú  kaméleon </vt:lpstr>
      <vt:lpstr>Háromszarvú kaméleon</vt:lpstr>
      <vt:lpstr>Európai  kaméleon</vt:lpstr>
      <vt:lpstr>Törpe levélkaméleon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Kaméleonok</dc:title>
  <dc:creator>JBetty</dc:creator>
  <cp:lastModifiedBy>JBetty</cp:lastModifiedBy>
  <cp:revision>7</cp:revision>
  <dcterms:created xsi:type="dcterms:W3CDTF">2022-04-04T00:53:33Z</dcterms:created>
  <dcterms:modified xsi:type="dcterms:W3CDTF">2022-04-04T01:33:41Z</dcterms:modified>
</cp:coreProperties>
</file>