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6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2779-A489-4AED-BED8-F41BBAA144EA}" type="datetimeFigureOut">
              <a:rPr lang="hu-HU" smtClean="0"/>
              <a:t>2022. 03. 30.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1DFD-E9D9-4239-B6DF-3BCED98844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218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2779-A489-4AED-BED8-F41BBAA144EA}" type="datetimeFigureOut">
              <a:rPr lang="hu-HU" smtClean="0"/>
              <a:t>2022. 03. 30.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1DFD-E9D9-4239-B6DF-3BCED98844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018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2779-A489-4AED-BED8-F41BBAA144EA}" type="datetimeFigureOut">
              <a:rPr lang="hu-HU" smtClean="0"/>
              <a:t>2022. 03. 30.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1DFD-E9D9-4239-B6DF-3BCED98844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120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2779-A489-4AED-BED8-F41BBAA144EA}" type="datetimeFigureOut">
              <a:rPr lang="hu-HU" smtClean="0"/>
              <a:t>2022. 03. 30.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1DFD-E9D9-4239-B6DF-3BCED98844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309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2779-A489-4AED-BED8-F41BBAA144EA}" type="datetimeFigureOut">
              <a:rPr lang="hu-HU" smtClean="0"/>
              <a:t>2022. 03. 30.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1DFD-E9D9-4239-B6DF-3BCED98844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008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2779-A489-4AED-BED8-F41BBAA144EA}" type="datetimeFigureOut">
              <a:rPr lang="hu-HU" smtClean="0"/>
              <a:t>2022. 03. 30.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1DFD-E9D9-4239-B6DF-3BCED98844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964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2779-A489-4AED-BED8-F41BBAA144EA}" type="datetimeFigureOut">
              <a:rPr lang="hu-HU" smtClean="0"/>
              <a:t>2022. 03. 30.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1DFD-E9D9-4239-B6DF-3BCED98844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762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2779-A489-4AED-BED8-F41BBAA144EA}" type="datetimeFigureOut">
              <a:rPr lang="hu-HU" smtClean="0"/>
              <a:t>2022. 03. 30.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1DFD-E9D9-4239-B6DF-3BCED98844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872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2779-A489-4AED-BED8-F41BBAA144EA}" type="datetimeFigureOut">
              <a:rPr lang="hu-HU" smtClean="0"/>
              <a:t>2022. 03. 30.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1DFD-E9D9-4239-B6DF-3BCED98844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9123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2779-A489-4AED-BED8-F41BBAA144EA}" type="datetimeFigureOut">
              <a:rPr lang="hu-HU" smtClean="0"/>
              <a:t>2022. 03. 30.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1DFD-E9D9-4239-B6DF-3BCED98844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634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2779-A489-4AED-BED8-F41BBAA144EA}" type="datetimeFigureOut">
              <a:rPr lang="hu-HU" smtClean="0"/>
              <a:t>2022. 03. 30.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1DFD-E9D9-4239-B6DF-3BCED98844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4172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2779-A489-4AED-BED8-F41BBAA144EA}" type="datetimeFigureOut">
              <a:rPr lang="hu-HU" smtClean="0"/>
              <a:t>2022. 03. 30.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71DFD-E9D9-4239-B6DF-3BCED98844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313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ullám 3"/>
          <p:cNvSpPr/>
          <p:nvPr/>
        </p:nvSpPr>
        <p:spPr>
          <a:xfrm>
            <a:off x="0" y="3613011"/>
            <a:ext cx="12192000" cy="3636579"/>
          </a:xfrm>
          <a:prstGeom prst="wave">
            <a:avLst/>
          </a:prstGeom>
          <a:solidFill>
            <a:srgbClr val="4C613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cap="all" dirty="0">
                <a:solidFill>
                  <a:schemeClr val="bg1"/>
                </a:solidFill>
              </a:rPr>
              <a:t>AKIK TÉNYLEG SOKAT VÁLTOZNAK</a:t>
            </a:r>
            <a:br>
              <a:rPr lang="hu-HU" cap="all" dirty="0">
                <a:solidFill>
                  <a:schemeClr val="bg1"/>
                </a:solidFill>
              </a:rPr>
            </a:b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030" name="Picture 6" descr="AKIK TÉNYLEG SOKAT VÁLTOZN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45" y="2894158"/>
            <a:ext cx="5796865" cy="3839152"/>
          </a:xfrm>
          <a:prstGeom prst="rect">
            <a:avLst/>
          </a:prstGeom>
          <a:noFill/>
          <a:effectLst>
            <a:softEdge rad="546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51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5975927" y="0"/>
            <a:ext cx="5652655" cy="6858000"/>
          </a:xfrm>
          <a:prstGeom prst="rect">
            <a:avLst/>
          </a:prstGeom>
          <a:solidFill>
            <a:srgbClr val="4C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50" name="Picture 2" descr="BÉKAPETÉK-FROG EGGS | Mapio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22" y="1362363"/>
            <a:ext cx="5028526" cy="377305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055884" y="4873808"/>
            <a:ext cx="182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cap="all" dirty="0" smtClean="0">
                <a:solidFill>
                  <a:schemeClr val="bg1"/>
                </a:solidFill>
                <a:latin typeface="+mj-lt"/>
              </a:rPr>
              <a:t>békapeték</a:t>
            </a:r>
            <a:endParaRPr lang="hu-HU" sz="2800" cap="all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2" name="Picture 4" descr="Magyarországi kétéltűfajok / 27. Zöld varangy (Bufo viridis) | Hüllő Magaz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339" y="279321"/>
            <a:ext cx="4762500" cy="318135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rdei béka (Rana dalmatina) | KÖRnyezetvédelmi INFOrmáci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637" y="3248890"/>
            <a:ext cx="4521202" cy="346625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23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gyarországi kétéltűfajok / 18. Alpesi gőte (Mesotriton alpestris) | Hüllő  Magaz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5" y="194623"/>
            <a:ext cx="5510768" cy="36756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tarajos gőték négyszáz petét is rakhatn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711" y="237006"/>
            <a:ext cx="5285556" cy="35908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gyarországi kétéltűfajok / 22. Pettyes gőte (Lissotriton vulgaris) |  Hüllő Magaz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113" y="3977758"/>
            <a:ext cx="5715000" cy="26955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435366" y="3749710"/>
            <a:ext cx="137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cap="all" dirty="0" smtClean="0">
                <a:solidFill>
                  <a:schemeClr val="bg1"/>
                </a:solidFill>
                <a:latin typeface="+mj-lt"/>
              </a:rPr>
              <a:t>Alpesi gőte</a:t>
            </a:r>
            <a:endParaRPr lang="hu-HU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877375" y="6488668"/>
            <a:ext cx="1666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cap="all" dirty="0" smtClean="0">
                <a:solidFill>
                  <a:schemeClr val="bg1"/>
                </a:solidFill>
                <a:latin typeface="+mj-lt"/>
              </a:rPr>
              <a:t>pöttyös gőte</a:t>
            </a:r>
            <a:endParaRPr lang="hu-HU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9785129" y="3685597"/>
            <a:ext cx="1573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cap="all" dirty="0" smtClean="0">
                <a:solidFill>
                  <a:schemeClr val="bg1"/>
                </a:solidFill>
                <a:latin typeface="+mj-lt"/>
              </a:rPr>
              <a:t>tarajos gőte</a:t>
            </a:r>
            <a:endParaRPr lang="hu-HU" cap="all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805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gyarországi kétéltűfajok / 17. Foltos szalamandra (Salamandra salamandra)  | Hüllő Magaz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81" y="436180"/>
            <a:ext cx="8031984" cy="60239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968841" y="6365575"/>
            <a:ext cx="295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latin typeface="+mj-lt"/>
              </a:rPr>
              <a:t>PÖTTYÖS SZALAMANDRÁK</a:t>
            </a:r>
            <a:endParaRPr lang="hu-HU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935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ewt - Facts, Habitat, Life Cycle, Adaptations and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357" y="628073"/>
            <a:ext cx="8572500" cy="55816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02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>
          <a:xfrm>
            <a:off x="1058380" y="0"/>
            <a:ext cx="5209309" cy="6858000"/>
          </a:xfrm>
          <a:prstGeom prst="rect">
            <a:avLst/>
          </a:prstGeom>
          <a:solidFill>
            <a:srgbClr val="4C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68" y="812644"/>
            <a:ext cx="4635131" cy="555105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Szövegdoboz 5"/>
          <p:cNvSpPr txBox="1"/>
          <p:nvPr/>
        </p:nvSpPr>
        <p:spPr>
          <a:xfrm>
            <a:off x="7213601" y="1487055"/>
            <a:ext cx="3986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  <a:latin typeface="+mj-lt"/>
              </a:rPr>
              <a:t>TERVEZZ SAJÁT GŐTÉT!</a:t>
            </a:r>
            <a:endParaRPr lang="hu-H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793800" y="3126507"/>
            <a:ext cx="1068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+mj-lt"/>
              </a:rPr>
              <a:t>tervezz</a:t>
            </a:r>
            <a:endParaRPr lang="hu-H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0055348" y="3731182"/>
            <a:ext cx="1042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+mj-lt"/>
              </a:rPr>
              <a:t>színezz</a:t>
            </a:r>
            <a:endParaRPr lang="hu-H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203058" y="4679796"/>
            <a:ext cx="1576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  <a:latin typeface="+mj-lt"/>
              </a:rPr>
              <a:t>n</a:t>
            </a:r>
            <a:r>
              <a:rPr lang="hu-HU" sz="2400" dirty="0" smtClean="0">
                <a:solidFill>
                  <a:schemeClr val="bg1"/>
                </a:solidFill>
                <a:latin typeface="+mj-lt"/>
              </a:rPr>
              <a:t>yírd körbe</a:t>
            </a:r>
            <a:endParaRPr lang="hu-HU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785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21</Words>
  <Application>Microsoft Office PowerPoint</Application>
  <PresentationFormat>Szélesvásznú</PresentationFormat>
  <Paragraphs>10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Office-téma</vt:lpstr>
      <vt:lpstr>AKIK TÉNYLEG SOKAT VÁLTOZNAK 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AKIK TÉNYLEG SOKAT VÁLTOZNAK</dc:title>
  <dc:creator>Viki</dc:creator>
  <cp:lastModifiedBy>Viki</cp:lastModifiedBy>
  <cp:revision>5</cp:revision>
  <dcterms:created xsi:type="dcterms:W3CDTF">2022-03-30T07:49:39Z</dcterms:created>
  <dcterms:modified xsi:type="dcterms:W3CDTF">2022-03-30T08:19:41Z</dcterms:modified>
</cp:coreProperties>
</file>