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CE5"/>
    <a:srgbClr val="888DD2"/>
    <a:srgbClr val="C7BEE4"/>
    <a:srgbClr val="E7CEE5"/>
    <a:srgbClr val="CEBFE3"/>
    <a:srgbClr val="B48AD0"/>
    <a:srgbClr val="A06AC4"/>
    <a:srgbClr val="D5BDE5"/>
    <a:srgbClr val="E2C0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5314" autoAdjust="0"/>
  </p:normalViewPr>
  <p:slideViewPr>
    <p:cSldViewPr snapToGrid="0">
      <p:cViewPr varScale="1">
        <p:scale>
          <a:sx n="45" d="100"/>
          <a:sy n="45" d="100"/>
        </p:scale>
        <p:origin x="1496" y="20"/>
      </p:cViewPr>
      <p:guideLst/>
    </p:cSldViewPr>
  </p:slideViewPr>
  <p:notesTextViewPr>
    <p:cViewPr>
      <p:scale>
        <a:sx n="1" d="1"/>
        <a:sy n="1" d="1"/>
      </p:scale>
      <p:origin x="0" y="-14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10884-0F79-4D40-8DD0-447F60096021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FF251-DB02-41BA-933D-DA98BC6C90B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0213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Motiváció:</a:t>
            </a:r>
          </a:p>
          <a:p>
            <a:r>
              <a:rPr lang="hu-HU" baseline="0" dirty="0" smtClean="0"/>
              <a:t>-   Első gondolatok a cím alapján – Milyen lehet ez a </a:t>
            </a:r>
            <a:r>
              <a:rPr lang="hu-HU" baseline="0" dirty="0" err="1" smtClean="0"/>
              <a:t>Kukumbár</a:t>
            </a:r>
            <a:r>
              <a:rPr lang="hu-HU" baseline="0" dirty="0" smtClean="0"/>
              <a:t> bolygó? Kik élhetnek ott? Miről fog szólni a mese? </a:t>
            </a:r>
            <a:r>
              <a:rPr lang="hu-HU" i="1" u="sng" baseline="0" dirty="0" smtClean="0"/>
              <a:t>(Direkt nem mutatom meg a mese illusztrációját ennél a feladatnál!)</a:t>
            </a:r>
          </a:p>
          <a:p>
            <a:pPr marL="171450" indent="-171450">
              <a:buFontTx/>
              <a:buChar char="-"/>
            </a:pPr>
            <a:r>
              <a:rPr lang="hu-HU" baseline="0" dirty="0" smtClean="0"/>
              <a:t>Írd fel egy cetlire, szerinted milyen lehet ez a bolygó!                    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FF251-DB02-41BA-933D-DA98BC6C90BA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3741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Mese meghallgatása „hanganyag” gombra</a:t>
            </a:r>
            <a:r>
              <a:rPr lang="hu-HU" baseline="0" dirty="0" smtClean="0"/>
              <a:t> kattintva.</a:t>
            </a:r>
            <a:endParaRPr lang="hu-HU" dirty="0" smtClean="0"/>
          </a:p>
          <a:p>
            <a:r>
              <a:rPr lang="hu-HU" dirty="0" smtClean="0"/>
              <a:t>Első gondolatok meghallgatása a mese után.</a:t>
            </a:r>
          </a:p>
          <a:p>
            <a:r>
              <a:rPr lang="hu-HU" dirty="0" smtClean="0"/>
              <a:t>Szereplők</a:t>
            </a:r>
            <a:r>
              <a:rPr lang="hu-HU" baseline="0" dirty="0" smtClean="0"/>
              <a:t> összegyűjtése, helyszín megbeszélése, cselekmény összefoglalása.</a:t>
            </a:r>
          </a:p>
          <a:p>
            <a:r>
              <a:rPr lang="hu-HU" baseline="0" dirty="0" smtClean="0"/>
              <a:t>Kinek vált be a jóslata?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FF251-DB02-41BA-933D-DA98BC6C90BA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6950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Kártyákon</a:t>
            </a:r>
            <a:r>
              <a:rPr lang="hu-HU" baseline="0" dirty="0" smtClean="0"/>
              <a:t> szereplő feladatok:</a:t>
            </a:r>
          </a:p>
          <a:p>
            <a:endParaRPr lang="hu-HU" baseline="0" dirty="0" smtClean="0"/>
          </a:p>
          <a:p>
            <a:pPr marL="171450" indent="-171450">
              <a:buFontTx/>
              <a:buChar char="-"/>
            </a:pPr>
            <a:r>
              <a:rPr lang="hu-HU" baseline="0" dirty="0" smtClean="0"/>
              <a:t>Hogy néz ki a Kékek bolygóka?</a:t>
            </a:r>
          </a:p>
          <a:p>
            <a:pPr marL="171450" indent="-171450">
              <a:buFontTx/>
              <a:buChar char="-"/>
            </a:pPr>
            <a:r>
              <a:rPr lang="hu-HU" baseline="0" dirty="0" smtClean="0"/>
              <a:t>Hogy néz ki a Sárgák bolygója?</a:t>
            </a:r>
          </a:p>
          <a:p>
            <a:pPr marL="171450" indent="-171450">
              <a:buFontTx/>
              <a:buChar char="-"/>
            </a:pPr>
            <a:r>
              <a:rPr lang="hu-HU" baseline="0" dirty="0" smtClean="0"/>
              <a:t>Mit esznek, isznak a Kékek?</a:t>
            </a:r>
          </a:p>
          <a:p>
            <a:pPr marL="171450" indent="-171450">
              <a:buFontTx/>
              <a:buChar char="-"/>
            </a:pPr>
            <a:r>
              <a:rPr lang="hu-HU" baseline="0" dirty="0" smtClean="0"/>
              <a:t>Mit esznek, isznak a Sárgák?</a:t>
            </a:r>
          </a:p>
          <a:p>
            <a:pPr marL="171450" indent="-171450">
              <a:buFontTx/>
              <a:buChar char="-"/>
            </a:pPr>
            <a:r>
              <a:rPr lang="hu-HU" dirty="0" smtClean="0"/>
              <a:t>Milyen állatok</a:t>
            </a:r>
            <a:r>
              <a:rPr lang="hu-HU" baseline="0" dirty="0" smtClean="0"/>
              <a:t> élnek a Kékek bolygóján?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dirty="0" smtClean="0"/>
              <a:t>Milyen állatok</a:t>
            </a:r>
            <a:r>
              <a:rPr lang="hu-HU" baseline="0" dirty="0" smtClean="0"/>
              <a:t> élnek a Sárgák bolygóján?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baseline="0" dirty="0" smtClean="0"/>
              <a:t>Milyen közlekedési eszközöket használnak a Kékek?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baseline="0" dirty="0" smtClean="0"/>
              <a:t>Milyen közlekedési eszközöket használnak a Sárgák?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hu-HU" baseline="0" dirty="0" smtClean="0"/>
          </a:p>
          <a:p>
            <a:pPr marL="171450" indent="-171450">
              <a:buFontTx/>
              <a:buChar char="-"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FF251-DB02-41BA-933D-DA98BC6C90BA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8686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850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03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479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717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124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392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674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813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136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898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150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7CEE5">
                <a:alpha val="61000"/>
              </a:srgbClr>
            </a:gs>
            <a:gs pos="46000">
              <a:srgbClr val="C7BEE4">
                <a:alpha val="55000"/>
              </a:srgbClr>
            </a:gs>
            <a:gs pos="100000">
              <a:srgbClr val="888DD2">
                <a:alpha val="64000"/>
              </a:srgb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E3219-B555-4884-AEAD-92BABACC5E29}" type="datetimeFigureOut">
              <a:rPr lang="hu-HU" smtClean="0"/>
              <a:t>2022. 03. 23.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E0AD-24CC-4C00-90E3-7F7E9B02E27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832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oundcloud.com/liget/inczedy-tamas-a-kukumbar-bolygo-legendaja-mese?utm_source=clipboard&amp;utm_campaign=wtshare&amp;utm_medium=widget&amp;utm_content=https%253A%252F%252Fsoundcloud.com%252Fliget%252Finczedy-tamas-a-kukumbar-bolygo-legendaja-mes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latin typeface="Broadway" panose="04040905080B02020502" pitchFamily="82" charset="0"/>
              </a:rPr>
              <a:t>A KUKUMBÁR BOLYGÓ LEGENDÁJA</a:t>
            </a:r>
            <a:endParaRPr lang="hu-HU" dirty="0"/>
          </a:p>
        </p:txBody>
      </p:sp>
      <p:pic>
        <p:nvPicPr>
          <p:cNvPr id="2060" name="Picture 12" descr="Space Illustrations &amp; Images in PNG and 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927" y="2927783"/>
            <a:ext cx="3777673" cy="377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83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lum/>
          </a:blip>
          <a:srcRect/>
          <a:stretch>
            <a:fillRect t="-35000" b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705599" y="3885817"/>
            <a:ext cx="4992414" cy="2427397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latin typeface="Broadway" panose="04040905080B02020502" pitchFamily="82" charset="0"/>
              </a:rPr>
              <a:t>A KUKUMBÁR BOLYGÓ LEGENDÁJA</a:t>
            </a:r>
            <a:endParaRPr lang="hu-HU" dirty="0">
              <a:latin typeface="Broadway" panose="04040905080B020205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132202" y="6128548"/>
            <a:ext cx="119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hlinkClick r:id="rId4"/>
              </a:rPr>
              <a:t>hanganyag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814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6" name="Picture 14" descr="Best Premium Teamwork Illustration download in PNG &amp; Vector form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950" y="2444741"/>
            <a:ext cx="6983278" cy="5237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17793" y="418641"/>
            <a:ext cx="86267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 smtClean="0">
                <a:latin typeface="Broadway" panose="04040905080B02020502" pitchFamily="82" charset="0"/>
              </a:rPr>
              <a:t>Alkossatok 3-4 f</a:t>
            </a:r>
            <a:r>
              <a:rPr lang="hu-HU" sz="4000" dirty="0" smtClean="0">
                <a:latin typeface="Arial Black" panose="020B0A04020102020204" pitchFamily="34" charset="0"/>
              </a:rPr>
              <a:t>ő</a:t>
            </a:r>
            <a:r>
              <a:rPr lang="hu-HU" sz="4000" dirty="0" smtClean="0">
                <a:latin typeface="Broadway" panose="04040905080B02020502" pitchFamily="82" charset="0"/>
              </a:rPr>
              <a:t>s csoportokat!</a:t>
            </a:r>
            <a:endParaRPr lang="hu-HU" sz="4000" dirty="0">
              <a:latin typeface="Broadway" panose="04040905080B02020502" pitchFamily="82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605928" y="1983076"/>
            <a:ext cx="641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>
                <a:latin typeface="+mj-lt"/>
              </a:rPr>
              <a:t>- Húzzatok a kártyák közül, tervezzetek, rajzoljatok!</a:t>
            </a:r>
            <a:endParaRPr lang="hu-HU" sz="2400" dirty="0">
              <a:latin typeface="+mj-lt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21167" y="2675573"/>
            <a:ext cx="10901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>
                <a:latin typeface="+mj-lt"/>
              </a:rPr>
              <a:t>- Ragasszátok a plakátra, melyen a </a:t>
            </a:r>
            <a:r>
              <a:rPr lang="hu-HU" sz="2400" dirty="0" err="1" smtClean="0">
                <a:latin typeface="+mj-lt"/>
              </a:rPr>
              <a:t>Kukumbár</a:t>
            </a:r>
            <a:r>
              <a:rPr lang="hu-HU" sz="2400" dirty="0" smtClean="0">
                <a:latin typeface="+mj-lt"/>
              </a:rPr>
              <a:t> bolygóról szóló ismereteink szerepelnek!</a:t>
            </a:r>
            <a:endParaRPr lang="hu-H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78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180</Words>
  <Application>Microsoft Office PowerPoint</Application>
  <PresentationFormat>Szélesvásznú</PresentationFormat>
  <Paragraphs>26</Paragraphs>
  <Slides>3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9" baseType="lpstr">
      <vt:lpstr>Arial</vt:lpstr>
      <vt:lpstr>Arial Black</vt:lpstr>
      <vt:lpstr>Broadway</vt:lpstr>
      <vt:lpstr>Calibri</vt:lpstr>
      <vt:lpstr>Calibri Light</vt:lpstr>
      <vt:lpstr>Office-téma</vt:lpstr>
      <vt:lpstr>A KUKUMBÁR BOLYGÓ LEGENDÁJA</vt:lpstr>
      <vt:lpstr>A KUKUMBÁR BOLYGÓ LEGENDÁJA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KUKUMBÁR BOLYGÓ LEGENDÁJA</dc:title>
  <dc:creator>Viki</dc:creator>
  <cp:lastModifiedBy>Viki</cp:lastModifiedBy>
  <cp:revision>4</cp:revision>
  <dcterms:created xsi:type="dcterms:W3CDTF">2022-03-23T07:05:47Z</dcterms:created>
  <dcterms:modified xsi:type="dcterms:W3CDTF">2022-03-23T07:35:59Z</dcterms:modified>
</cp:coreProperties>
</file>