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A31A2-0781-4AEC-B5FA-8F136ECFC13A}" type="datetimeFigureOut">
              <a:rPr lang="hu-HU" smtClean="0"/>
              <a:t>2022. 03. 25.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EA20F-F095-47B3-85E7-B227245985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4004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Beszélgetés a meséről, elsődleges vélemények</a:t>
            </a:r>
            <a:r>
              <a:rPr lang="hu-HU" baseline="0" dirty="0" smtClean="0"/>
              <a:t> meghallgatása.</a:t>
            </a:r>
          </a:p>
          <a:p>
            <a:r>
              <a:rPr lang="hu-HU" baseline="0" dirty="0" smtClean="0"/>
              <a:t>Szereplők összegyűjtése.</a:t>
            </a:r>
          </a:p>
          <a:p>
            <a:r>
              <a:rPr lang="hu-HU" baseline="0" dirty="0" smtClean="0"/>
              <a:t>Vélemények meghallgatása.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EA20F-F095-47B3-85E7-B2272459852C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7681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Beszélgetés a változásról</a:t>
            </a:r>
            <a:r>
              <a:rPr lang="hu-HU" baseline="0" dirty="0" smtClean="0"/>
              <a:t> a megadott kérdések alapján.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EA20F-F095-47B3-85E7-B2272459852C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7249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Páros</a:t>
            </a:r>
            <a:r>
              <a:rPr lang="hu-HU" baseline="0" dirty="0" smtClean="0"/>
              <a:t> munka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EA20F-F095-47B3-85E7-B2272459852C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0017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068D6-E3CB-4B40-8875-8FB361C30BB2}" type="datetimeFigureOut">
              <a:rPr lang="hu-HU" smtClean="0"/>
              <a:t>2022. 03. 25.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9602-BD08-481A-8A1D-1F665F2BD5B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8555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068D6-E3CB-4B40-8875-8FB361C30BB2}" type="datetimeFigureOut">
              <a:rPr lang="hu-HU" smtClean="0"/>
              <a:t>2022. 03. 25.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9602-BD08-481A-8A1D-1F665F2BD5B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2715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068D6-E3CB-4B40-8875-8FB361C30BB2}" type="datetimeFigureOut">
              <a:rPr lang="hu-HU" smtClean="0"/>
              <a:t>2022. 03. 25.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9602-BD08-481A-8A1D-1F665F2BD5B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5448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068D6-E3CB-4B40-8875-8FB361C30BB2}" type="datetimeFigureOut">
              <a:rPr lang="hu-HU" smtClean="0"/>
              <a:t>2022. 03. 25.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9602-BD08-481A-8A1D-1F665F2BD5B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7148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068D6-E3CB-4B40-8875-8FB361C30BB2}" type="datetimeFigureOut">
              <a:rPr lang="hu-HU" smtClean="0"/>
              <a:t>2022. 03. 25.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9602-BD08-481A-8A1D-1F665F2BD5B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8950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068D6-E3CB-4B40-8875-8FB361C30BB2}" type="datetimeFigureOut">
              <a:rPr lang="hu-HU" smtClean="0"/>
              <a:t>2022. 03. 25.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9602-BD08-481A-8A1D-1F665F2BD5B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873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068D6-E3CB-4B40-8875-8FB361C30BB2}" type="datetimeFigureOut">
              <a:rPr lang="hu-HU" smtClean="0"/>
              <a:t>2022. 03. 25.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9602-BD08-481A-8A1D-1F665F2BD5B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3504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068D6-E3CB-4B40-8875-8FB361C30BB2}" type="datetimeFigureOut">
              <a:rPr lang="hu-HU" smtClean="0"/>
              <a:t>2022. 03. 25.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9602-BD08-481A-8A1D-1F665F2BD5B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6199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068D6-E3CB-4B40-8875-8FB361C30BB2}" type="datetimeFigureOut">
              <a:rPr lang="hu-HU" smtClean="0"/>
              <a:t>2022. 03. 25.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9602-BD08-481A-8A1D-1F665F2BD5B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3171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068D6-E3CB-4B40-8875-8FB361C30BB2}" type="datetimeFigureOut">
              <a:rPr lang="hu-HU" smtClean="0"/>
              <a:t>2022. 03. 25.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9602-BD08-481A-8A1D-1F665F2BD5B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7352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068D6-E3CB-4B40-8875-8FB361C30BB2}" type="datetimeFigureOut">
              <a:rPr lang="hu-HU" smtClean="0"/>
              <a:t>2022. 03. 25.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9602-BD08-481A-8A1D-1F665F2BD5B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70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068D6-E3CB-4B40-8875-8FB361C30BB2}" type="datetimeFigureOut">
              <a:rPr lang="hu-HU" smtClean="0"/>
              <a:t>2022. 03. 25.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69602-BD08-481A-8A1D-1F665F2BD5B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489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634836" y="1122363"/>
            <a:ext cx="9144000" cy="2165782"/>
          </a:xfrm>
        </p:spPr>
        <p:txBody>
          <a:bodyPr/>
          <a:lstStyle/>
          <a:p>
            <a:r>
              <a:rPr lang="hu-HU" dirty="0" smtClean="0">
                <a:latin typeface="Special Elite" panose="02000506000000020004" pitchFamily="2" charset="0"/>
              </a:rPr>
              <a:t>ŐSERDEI MESE	</a:t>
            </a:r>
            <a:endParaRPr lang="hu-HU" dirty="0">
              <a:latin typeface="Special Elite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92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3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latin typeface="Special Elite" panose="02000506000000020004" pitchFamily="2" charset="0"/>
              </a:rPr>
              <a:t>SZEREPLŐK</a:t>
            </a:r>
            <a:endParaRPr lang="hu-HU" dirty="0">
              <a:latin typeface="Special Elite" panose="02000506000000020004" pitchFamily="2" charset="0"/>
            </a:endParaRPr>
          </a:p>
        </p:txBody>
      </p:sp>
      <p:pic>
        <p:nvPicPr>
          <p:cNvPr id="1026" name="Picture 2" descr="Real Chameleon PNG Free Download | PNG 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492" y="1552896"/>
            <a:ext cx="6587016" cy="372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ly PNG | PNG 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179" y="1348508"/>
            <a:ext cx="2055454" cy="163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91 Hummingbird PNG images are free to download-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832" y="3717349"/>
            <a:ext cx="3522225" cy="314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Orangutan - PNG image with transparent background | Free Png Imag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9" y="2862499"/>
            <a:ext cx="4824621" cy="39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Tree Frog Png Overlay. by lewis4721 on DeviantAr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958" y="4390651"/>
            <a:ext cx="3152344" cy="218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dolceluna blue spring summer butterfly png deco, dolceluna , spring ,  summer , butterfly , deco , blue , png , tube - PicMix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311" y="1117598"/>
            <a:ext cx="2252230" cy="300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95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3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47437" y="789708"/>
            <a:ext cx="10515600" cy="10529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3200" dirty="0" smtClean="0">
                <a:latin typeface="Special Elite" panose="02000506000000020004" pitchFamily="2" charset="0"/>
              </a:rPr>
              <a:t>Milyen változások vannak a természetben?</a:t>
            </a:r>
            <a:endParaRPr lang="hu-HU" sz="3200" dirty="0">
              <a:latin typeface="Special Elite" panose="02000506000000020004" pitchFamily="2" charset="0"/>
            </a:endParaRPr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847437" y="1969654"/>
            <a:ext cx="10515600" cy="1052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3200" dirty="0" smtClean="0">
                <a:latin typeface="Special Elite" panose="02000506000000020004" pitchFamily="2" charset="0"/>
              </a:rPr>
              <a:t>Te szoktál változni? Miben?</a:t>
            </a:r>
            <a:endParaRPr lang="hu-HU" sz="3200" dirty="0">
              <a:latin typeface="Special Elite" panose="02000506000000020004" pitchFamily="2" charset="0"/>
            </a:endParaRP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847437" y="3158837"/>
            <a:ext cx="10515600" cy="1052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3200" dirty="0" smtClean="0">
                <a:latin typeface="Special Elite" panose="02000506000000020004" pitchFamily="2" charset="0"/>
              </a:rPr>
              <a:t>Szerinted jók a változások?</a:t>
            </a:r>
            <a:endParaRPr lang="hu-HU" sz="3200" dirty="0">
              <a:latin typeface="Special Elite" panose="02000506000000020004" pitchFamily="2" charset="0"/>
            </a:endParaRPr>
          </a:p>
        </p:txBody>
      </p:sp>
      <p:pic>
        <p:nvPicPr>
          <p:cNvPr id="2050" name="Picture 2" descr="Question mark - PNG image with transparent background | Free Png 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241" y="3705225"/>
            <a:ext cx="47625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99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3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08891" y="28035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hu-HU" sz="4800" dirty="0" err="1" smtClean="0">
                <a:latin typeface="Special Elite" panose="02000506000000020004" pitchFamily="2" charset="0"/>
              </a:rPr>
              <a:t>Gyűjtsetek</a:t>
            </a:r>
            <a:r>
              <a:rPr lang="hu-HU" sz="4800" dirty="0" smtClean="0">
                <a:latin typeface="Special Elite" panose="02000506000000020004" pitchFamily="2" charset="0"/>
              </a:rPr>
              <a:t> JÓ és ROSSZ változásokat!</a:t>
            </a:r>
            <a:endParaRPr lang="hu-HU" sz="4800" dirty="0">
              <a:latin typeface="Special Elite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27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53</Words>
  <Application>Microsoft Office PowerPoint</Application>
  <PresentationFormat>Szélesvásznú</PresentationFormat>
  <Paragraphs>14</Paragraphs>
  <Slides>4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Special Elite</vt:lpstr>
      <vt:lpstr>Office-téma</vt:lpstr>
      <vt:lpstr>ŐSERDEI MESE </vt:lpstr>
      <vt:lpstr>SZEREPLŐK</vt:lpstr>
      <vt:lpstr>PowerPoint-bemutató</vt:lpstr>
      <vt:lpstr>Gyűjtsetek JÓ és ROSSZ változásokat!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ŐSERDEI MESE</dc:title>
  <dc:creator>Viki</dc:creator>
  <cp:lastModifiedBy>Viki</cp:lastModifiedBy>
  <cp:revision>3</cp:revision>
  <dcterms:created xsi:type="dcterms:W3CDTF">2022-03-25T06:11:36Z</dcterms:created>
  <dcterms:modified xsi:type="dcterms:W3CDTF">2022-03-25T06:43:41Z</dcterms:modified>
</cp:coreProperties>
</file>