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DE0FB-7808-4A35-AF7D-680A12A58DE2}" v="175" dt="2022-03-21T16:55:56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árta Deák" userId="5be8f7524ce03b5c" providerId="LiveId" clId="{E00DE0FB-7808-4A35-AF7D-680A12A58DE2}"/>
    <pc:docChg chg="custSel modSld modMainMaster">
      <pc:chgData name="Márta Deák" userId="5be8f7524ce03b5c" providerId="LiveId" clId="{E00DE0FB-7808-4A35-AF7D-680A12A58DE2}" dt="2022-03-21T17:06:29.338" v="325" actId="20577"/>
      <pc:docMkLst>
        <pc:docMk/>
      </pc:docMkLst>
      <pc:sldChg chg="addSp modSp mod">
        <pc:chgData name="Márta Deák" userId="5be8f7524ce03b5c" providerId="LiveId" clId="{E00DE0FB-7808-4A35-AF7D-680A12A58DE2}" dt="2022-03-21T17:04:14.412" v="286" actId="1076"/>
        <pc:sldMkLst>
          <pc:docMk/>
          <pc:sldMk cId="3045035743" sldId="257"/>
        </pc:sldMkLst>
        <pc:spChg chg="mod">
          <ac:chgData name="Márta Deák" userId="5be8f7524ce03b5c" providerId="LiveId" clId="{E00DE0FB-7808-4A35-AF7D-680A12A58DE2}" dt="2022-03-21T17:04:14.412" v="286" actId="1076"/>
          <ac:spMkLst>
            <pc:docMk/>
            <pc:sldMk cId="3045035743" sldId="257"/>
            <ac:spMk id="2" creationId="{3DF41747-DC36-412C-87EF-8CC85B5B676E}"/>
          </ac:spMkLst>
        </pc:spChg>
        <pc:picChg chg="add ord">
          <ac:chgData name="Márta Deák" userId="5be8f7524ce03b5c" providerId="LiveId" clId="{E00DE0FB-7808-4A35-AF7D-680A12A58DE2}" dt="2022-03-21T17:04:08.154" v="285" actId="167"/>
          <ac:picMkLst>
            <pc:docMk/>
            <pc:sldMk cId="3045035743" sldId="257"/>
            <ac:picMk id="4" creationId="{5A3A9AEE-AF3D-4E35-9DCE-8A997267A869}"/>
          </ac:picMkLst>
        </pc:picChg>
      </pc:sldChg>
      <pc:sldChg chg="addSp modSp mod setBg modAnim">
        <pc:chgData name="Márta Deák" userId="5be8f7524ce03b5c" providerId="LiveId" clId="{E00DE0FB-7808-4A35-AF7D-680A12A58DE2}" dt="2022-03-21T16:44:00.819" v="184"/>
        <pc:sldMkLst>
          <pc:docMk/>
          <pc:sldMk cId="641726885" sldId="258"/>
        </pc:sldMkLst>
        <pc:spChg chg="mod">
          <ac:chgData name="Márta Deák" userId="5be8f7524ce03b5c" providerId="LiveId" clId="{E00DE0FB-7808-4A35-AF7D-680A12A58DE2}" dt="2022-03-21T16:30:01.813" v="167" actId="20577"/>
          <ac:spMkLst>
            <pc:docMk/>
            <pc:sldMk cId="641726885" sldId="258"/>
            <ac:spMk id="2" creationId="{3DF41747-DC36-412C-87EF-8CC85B5B676E}"/>
          </ac:spMkLst>
        </pc:spChg>
        <pc:picChg chg="add mod">
          <ac:chgData name="Márta Deák" userId="5be8f7524ce03b5c" providerId="LiveId" clId="{E00DE0FB-7808-4A35-AF7D-680A12A58DE2}" dt="2022-03-21T16:24:23.782" v="68"/>
          <ac:picMkLst>
            <pc:docMk/>
            <pc:sldMk cId="641726885" sldId="258"/>
            <ac:picMk id="3" creationId="{AF06CE74-044E-4EE4-AD06-6F5388134EFE}"/>
          </ac:picMkLst>
        </pc:picChg>
        <pc:picChg chg="add mod">
          <ac:chgData name="Márta Deák" userId="5be8f7524ce03b5c" providerId="LiveId" clId="{E00DE0FB-7808-4A35-AF7D-680A12A58DE2}" dt="2022-03-21T16:29:15.245" v="120" actId="1076"/>
          <ac:picMkLst>
            <pc:docMk/>
            <pc:sldMk cId="641726885" sldId="258"/>
            <ac:picMk id="4" creationId="{18B28104-4579-4B6D-9329-3369F635D32F}"/>
          </ac:picMkLst>
        </pc:picChg>
        <pc:picChg chg="add mod">
          <ac:chgData name="Márta Deák" userId="5be8f7524ce03b5c" providerId="LiveId" clId="{E00DE0FB-7808-4A35-AF7D-680A12A58DE2}" dt="2022-03-21T16:23:25.626" v="62" actId="1076"/>
          <ac:picMkLst>
            <pc:docMk/>
            <pc:sldMk cId="641726885" sldId="258"/>
            <ac:picMk id="1026" creationId="{4D0BE93B-AEC8-46F9-814F-B83FE4F17DC2}"/>
          </ac:picMkLst>
        </pc:picChg>
        <pc:picChg chg="add mod">
          <ac:chgData name="Márta Deák" userId="5be8f7524ce03b5c" providerId="LiveId" clId="{E00DE0FB-7808-4A35-AF7D-680A12A58DE2}" dt="2022-03-21T16:26:18.971" v="90"/>
          <ac:picMkLst>
            <pc:docMk/>
            <pc:sldMk cId="641726885" sldId="258"/>
            <ac:picMk id="1028" creationId="{EBB115E4-E44D-4583-80ED-526F4B727424}"/>
          </ac:picMkLst>
        </pc:picChg>
        <pc:picChg chg="mod">
          <ac:chgData name="Márta Deák" userId="5be8f7524ce03b5c" providerId="LiveId" clId="{E00DE0FB-7808-4A35-AF7D-680A12A58DE2}" dt="2022-03-21T16:29:19.330" v="122" actId="1076"/>
          <ac:picMkLst>
            <pc:docMk/>
            <pc:sldMk cId="641726885" sldId="258"/>
            <ac:picMk id="1030" creationId="{5F4CDD02-CDC9-4DD3-BBBE-1C61BA9C7291}"/>
          </ac:picMkLst>
        </pc:picChg>
        <pc:picChg chg="mod">
          <ac:chgData name="Márta Deák" userId="5be8f7524ce03b5c" providerId="LiveId" clId="{E00DE0FB-7808-4A35-AF7D-680A12A58DE2}" dt="2022-03-21T16:23:30.931" v="65" actId="1076"/>
          <ac:picMkLst>
            <pc:docMk/>
            <pc:sldMk cId="641726885" sldId="258"/>
            <ac:picMk id="1032" creationId="{C679D97E-7848-4D6E-997A-25456D542CC6}"/>
          </ac:picMkLst>
        </pc:picChg>
        <pc:picChg chg="mod">
          <ac:chgData name="Márta Deák" userId="5be8f7524ce03b5c" providerId="LiveId" clId="{E00DE0FB-7808-4A35-AF7D-680A12A58DE2}" dt="2022-03-21T16:27:38.950" v="108"/>
          <ac:picMkLst>
            <pc:docMk/>
            <pc:sldMk cId="641726885" sldId="258"/>
            <ac:picMk id="1034" creationId="{F509B65E-D903-44CD-AD86-5649A9D39B58}"/>
          </ac:picMkLst>
        </pc:picChg>
        <pc:picChg chg="mod">
          <ac:chgData name="Márta Deák" userId="5be8f7524ce03b5c" providerId="LiveId" clId="{E00DE0FB-7808-4A35-AF7D-680A12A58DE2}" dt="2022-03-21T16:29:10.993" v="118" actId="1076"/>
          <ac:picMkLst>
            <pc:docMk/>
            <pc:sldMk cId="641726885" sldId="258"/>
            <ac:picMk id="1036" creationId="{DB3E7CA7-5B46-4EA6-B42D-A3526B43E7B0}"/>
          </ac:picMkLst>
        </pc:picChg>
      </pc:sldChg>
      <pc:sldChg chg="addSp modSp mod modAnim">
        <pc:chgData name="Márta Deák" userId="5be8f7524ce03b5c" providerId="LiveId" clId="{E00DE0FB-7808-4A35-AF7D-680A12A58DE2}" dt="2022-03-21T16:55:56.473" v="283"/>
        <pc:sldMkLst>
          <pc:docMk/>
          <pc:sldMk cId="629911677" sldId="259"/>
        </pc:sldMkLst>
        <pc:spChg chg="add mod">
          <ac:chgData name="Márta Deák" userId="5be8f7524ce03b5c" providerId="LiveId" clId="{E00DE0FB-7808-4A35-AF7D-680A12A58DE2}" dt="2022-03-21T16:49:12.991" v="269" actId="1076"/>
          <ac:spMkLst>
            <pc:docMk/>
            <pc:sldMk cId="629911677" sldId="259"/>
            <ac:spMk id="3" creationId="{A6277551-1976-46A5-B14F-76DB8A292D54}"/>
          </ac:spMkLst>
        </pc:spChg>
        <pc:spChg chg="add mod">
          <ac:chgData name="Márta Deák" userId="5be8f7524ce03b5c" providerId="LiveId" clId="{E00DE0FB-7808-4A35-AF7D-680A12A58DE2}" dt="2022-03-21T16:49:08.997" v="268" actId="1076"/>
          <ac:spMkLst>
            <pc:docMk/>
            <pc:sldMk cId="629911677" sldId="259"/>
            <ac:spMk id="8" creationId="{9E71B9D8-E76A-483B-9D31-3482B65CBFCF}"/>
          </ac:spMkLst>
        </pc:spChg>
        <pc:spChg chg="add mod">
          <ac:chgData name="Márta Deák" userId="5be8f7524ce03b5c" providerId="LiveId" clId="{E00DE0FB-7808-4A35-AF7D-680A12A58DE2}" dt="2022-03-21T16:48:45.275" v="264" actId="20577"/>
          <ac:spMkLst>
            <pc:docMk/>
            <pc:sldMk cId="629911677" sldId="259"/>
            <ac:spMk id="9" creationId="{7809E550-6E1B-454B-8AFE-224E1A89ACA9}"/>
          </ac:spMkLst>
        </pc:spChg>
        <pc:spChg chg="add mod">
          <ac:chgData name="Márta Deák" userId="5be8f7524ce03b5c" providerId="LiveId" clId="{E00DE0FB-7808-4A35-AF7D-680A12A58DE2}" dt="2022-03-21T16:49:02.488" v="267" actId="1076"/>
          <ac:spMkLst>
            <pc:docMk/>
            <pc:sldMk cId="629911677" sldId="259"/>
            <ac:spMk id="10" creationId="{D2AA9025-C1A9-45EA-AC82-9AFDE888F8AE}"/>
          </ac:spMkLst>
        </pc:spChg>
        <pc:picChg chg="mod">
          <ac:chgData name="Márta Deák" userId="5be8f7524ce03b5c" providerId="LiveId" clId="{E00DE0FB-7808-4A35-AF7D-680A12A58DE2}" dt="2022-03-21T16:44:33.082" v="187" actId="1076"/>
          <ac:picMkLst>
            <pc:docMk/>
            <pc:sldMk cId="629911677" sldId="259"/>
            <ac:picMk id="2050" creationId="{10DF3914-43ED-44A3-B9DB-7DE7A8A3B33D}"/>
          </ac:picMkLst>
        </pc:picChg>
        <pc:picChg chg="mod">
          <ac:chgData name="Márta Deák" userId="5be8f7524ce03b5c" providerId="LiveId" clId="{E00DE0FB-7808-4A35-AF7D-680A12A58DE2}" dt="2022-03-21T16:54:58.878" v="281" actId="1076"/>
          <ac:picMkLst>
            <pc:docMk/>
            <pc:sldMk cId="629911677" sldId="259"/>
            <ac:picMk id="2052" creationId="{B1F40CAF-CCCA-4690-B7DA-C49156AB4683}"/>
          </ac:picMkLst>
        </pc:picChg>
        <pc:picChg chg="mod">
          <ac:chgData name="Márta Deák" userId="5be8f7524ce03b5c" providerId="LiveId" clId="{E00DE0FB-7808-4A35-AF7D-680A12A58DE2}" dt="2022-03-21T16:44:34.429" v="188" actId="1076"/>
          <ac:picMkLst>
            <pc:docMk/>
            <pc:sldMk cId="629911677" sldId="259"/>
            <ac:picMk id="2054" creationId="{C8AEBEB4-DC21-4F31-BD93-AFB766050C9F}"/>
          </ac:picMkLst>
        </pc:picChg>
        <pc:picChg chg="mod">
          <ac:chgData name="Márta Deák" userId="5be8f7524ce03b5c" providerId="LiveId" clId="{E00DE0FB-7808-4A35-AF7D-680A12A58DE2}" dt="2022-03-21T16:44:30.363" v="185" actId="1076"/>
          <ac:picMkLst>
            <pc:docMk/>
            <pc:sldMk cId="629911677" sldId="259"/>
            <ac:picMk id="2056" creationId="{2246C5AB-34E8-4405-8390-A930C15E40F1}"/>
          </ac:picMkLst>
        </pc:picChg>
      </pc:sldChg>
      <pc:sldChg chg="modSp mod modNotesTx">
        <pc:chgData name="Márta Deák" userId="5be8f7524ce03b5c" providerId="LiveId" clId="{E00DE0FB-7808-4A35-AF7D-680A12A58DE2}" dt="2022-03-21T17:06:29.338" v="325" actId="20577"/>
        <pc:sldMkLst>
          <pc:docMk/>
          <pc:sldMk cId="282307164" sldId="260"/>
        </pc:sldMkLst>
        <pc:spChg chg="mod">
          <ac:chgData name="Márta Deák" userId="5be8f7524ce03b5c" providerId="LiveId" clId="{E00DE0FB-7808-4A35-AF7D-680A12A58DE2}" dt="2022-03-21T16:13:48.719" v="2" actId="20577"/>
          <ac:spMkLst>
            <pc:docMk/>
            <pc:sldMk cId="282307164" sldId="260"/>
            <ac:spMk id="2" creationId="{3DF41747-DC36-412C-87EF-8CC85B5B676E}"/>
          </ac:spMkLst>
        </pc:spChg>
      </pc:sldChg>
      <pc:sldMasterChg chg="setBg modSldLayout">
        <pc:chgData name="Márta Deák" userId="5be8f7524ce03b5c" providerId="LiveId" clId="{E00DE0FB-7808-4A35-AF7D-680A12A58DE2}" dt="2022-03-21T16:18:29.496" v="47"/>
        <pc:sldMasterMkLst>
          <pc:docMk/>
          <pc:sldMasterMk cId="3609925098" sldId="2147483648"/>
        </pc:sldMasterMkLst>
        <pc:sldLayoutChg chg="setBg">
          <pc:chgData name="Márta Deák" userId="5be8f7524ce03b5c" providerId="LiveId" clId="{E00DE0FB-7808-4A35-AF7D-680A12A58DE2}" dt="2022-03-21T16:18:29.496" v="47"/>
          <pc:sldLayoutMkLst>
            <pc:docMk/>
            <pc:sldMasterMk cId="3609925098" sldId="2147483648"/>
            <pc:sldLayoutMk cId="1877508877" sldId="2147483649"/>
          </pc:sldLayoutMkLst>
        </pc:sldLayoutChg>
        <pc:sldLayoutChg chg="setBg">
          <pc:chgData name="Márta Deák" userId="5be8f7524ce03b5c" providerId="LiveId" clId="{E00DE0FB-7808-4A35-AF7D-680A12A58DE2}" dt="2022-03-21T16:18:29.496" v="47"/>
          <pc:sldLayoutMkLst>
            <pc:docMk/>
            <pc:sldMasterMk cId="3609925098" sldId="2147483648"/>
            <pc:sldLayoutMk cId="1547443186" sldId="2147483650"/>
          </pc:sldLayoutMkLst>
        </pc:sldLayoutChg>
        <pc:sldLayoutChg chg="setBg">
          <pc:chgData name="Márta Deák" userId="5be8f7524ce03b5c" providerId="LiveId" clId="{E00DE0FB-7808-4A35-AF7D-680A12A58DE2}" dt="2022-03-21T16:18:29.496" v="47"/>
          <pc:sldLayoutMkLst>
            <pc:docMk/>
            <pc:sldMasterMk cId="3609925098" sldId="2147483648"/>
            <pc:sldLayoutMk cId="700433109" sldId="2147483651"/>
          </pc:sldLayoutMkLst>
        </pc:sldLayoutChg>
        <pc:sldLayoutChg chg="setBg">
          <pc:chgData name="Márta Deák" userId="5be8f7524ce03b5c" providerId="LiveId" clId="{E00DE0FB-7808-4A35-AF7D-680A12A58DE2}" dt="2022-03-21T16:18:29.496" v="47"/>
          <pc:sldLayoutMkLst>
            <pc:docMk/>
            <pc:sldMasterMk cId="3609925098" sldId="2147483648"/>
            <pc:sldLayoutMk cId="2063068187" sldId="2147483652"/>
          </pc:sldLayoutMkLst>
        </pc:sldLayoutChg>
        <pc:sldLayoutChg chg="setBg">
          <pc:chgData name="Márta Deák" userId="5be8f7524ce03b5c" providerId="LiveId" clId="{E00DE0FB-7808-4A35-AF7D-680A12A58DE2}" dt="2022-03-21T16:18:29.496" v="47"/>
          <pc:sldLayoutMkLst>
            <pc:docMk/>
            <pc:sldMasterMk cId="3609925098" sldId="2147483648"/>
            <pc:sldLayoutMk cId="3111509426" sldId="2147483653"/>
          </pc:sldLayoutMkLst>
        </pc:sldLayoutChg>
        <pc:sldLayoutChg chg="setBg">
          <pc:chgData name="Márta Deák" userId="5be8f7524ce03b5c" providerId="LiveId" clId="{E00DE0FB-7808-4A35-AF7D-680A12A58DE2}" dt="2022-03-21T16:18:29.496" v="47"/>
          <pc:sldLayoutMkLst>
            <pc:docMk/>
            <pc:sldMasterMk cId="3609925098" sldId="2147483648"/>
            <pc:sldLayoutMk cId="339072786" sldId="2147483654"/>
          </pc:sldLayoutMkLst>
        </pc:sldLayoutChg>
        <pc:sldLayoutChg chg="setBg">
          <pc:chgData name="Márta Deák" userId="5be8f7524ce03b5c" providerId="LiveId" clId="{E00DE0FB-7808-4A35-AF7D-680A12A58DE2}" dt="2022-03-21T16:18:29.496" v="47"/>
          <pc:sldLayoutMkLst>
            <pc:docMk/>
            <pc:sldMasterMk cId="3609925098" sldId="2147483648"/>
            <pc:sldLayoutMk cId="2029430727" sldId="2147483655"/>
          </pc:sldLayoutMkLst>
        </pc:sldLayoutChg>
        <pc:sldLayoutChg chg="setBg">
          <pc:chgData name="Márta Deák" userId="5be8f7524ce03b5c" providerId="LiveId" clId="{E00DE0FB-7808-4A35-AF7D-680A12A58DE2}" dt="2022-03-21T16:18:29.496" v="47"/>
          <pc:sldLayoutMkLst>
            <pc:docMk/>
            <pc:sldMasterMk cId="3609925098" sldId="2147483648"/>
            <pc:sldLayoutMk cId="457482810" sldId="2147483656"/>
          </pc:sldLayoutMkLst>
        </pc:sldLayoutChg>
        <pc:sldLayoutChg chg="setBg">
          <pc:chgData name="Márta Deák" userId="5be8f7524ce03b5c" providerId="LiveId" clId="{E00DE0FB-7808-4A35-AF7D-680A12A58DE2}" dt="2022-03-21T16:18:29.496" v="47"/>
          <pc:sldLayoutMkLst>
            <pc:docMk/>
            <pc:sldMasterMk cId="3609925098" sldId="2147483648"/>
            <pc:sldLayoutMk cId="2015291155" sldId="2147483657"/>
          </pc:sldLayoutMkLst>
        </pc:sldLayoutChg>
        <pc:sldLayoutChg chg="setBg">
          <pc:chgData name="Márta Deák" userId="5be8f7524ce03b5c" providerId="LiveId" clId="{E00DE0FB-7808-4A35-AF7D-680A12A58DE2}" dt="2022-03-21T16:18:29.496" v="47"/>
          <pc:sldLayoutMkLst>
            <pc:docMk/>
            <pc:sldMasterMk cId="3609925098" sldId="2147483648"/>
            <pc:sldLayoutMk cId="821400650" sldId="2147483658"/>
          </pc:sldLayoutMkLst>
        </pc:sldLayoutChg>
        <pc:sldLayoutChg chg="setBg">
          <pc:chgData name="Márta Deák" userId="5be8f7524ce03b5c" providerId="LiveId" clId="{E00DE0FB-7808-4A35-AF7D-680A12A58DE2}" dt="2022-03-21T16:18:29.496" v="47"/>
          <pc:sldLayoutMkLst>
            <pc:docMk/>
            <pc:sldMasterMk cId="3609925098" sldId="2147483648"/>
            <pc:sldLayoutMk cId="317756045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80752-537A-4CAF-A8E3-D631E0150ED5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7DE58-8B00-4BEA-B82D-70F7EAFA32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53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7DE58-8B00-4BEA-B82D-70F7EAFA329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628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képek alapján </a:t>
            </a:r>
            <a:r>
              <a:rPr lang="hu-HU"/>
              <a:t>azesemények felidézése.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7DE58-8B00-4BEA-B82D-70F7EAFA329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463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F95161-D043-4F07-8118-7D98B0E16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7024C39-FE0D-4475-B78C-5D206F0DC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431DB8E-B2C6-475D-B8EC-1E9639E7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F350-F449-4156-9D29-C9540E92F422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26F2A7D-C5EF-4A31-BDCC-11B92119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7E7159-F0BC-4B7F-95A4-4882ED84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F0F-161A-4309-8003-381DEBBE83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750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35D0BC-AFF4-4303-A188-3FA94C53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98C961A-8B8D-491B-B800-ECDA6723E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CDD6EF-FCA8-48CD-AC23-92479AC17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F350-F449-4156-9D29-C9540E92F422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FAE8EBA-9602-449E-A461-1B0A3749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F66368-BA19-48B8-97FB-7A161189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F0F-161A-4309-8003-381DEBBE83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140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21F4B0A-08D4-449F-B64C-65DE6B5BA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A5A7352-11C3-4A6F-8744-EEA37837C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7C88411-5512-489F-BDBE-D41E3022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F350-F449-4156-9D29-C9540E92F422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1419FC-DC88-488F-B34E-E6BA367C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685431-C77E-40E7-A0C2-C9114EF9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F0F-161A-4309-8003-381DEBBE83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75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A6FAD3-44E8-4A30-9B82-796D8C26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ABFDDE-D075-40FC-93B0-866EC5D05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CA357FC-93D0-4AD3-9284-9F5B7EA7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F350-F449-4156-9D29-C9540E92F422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3788EF-6372-43C4-98F1-CF8183C1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882EEA9-F2E6-491C-A0DB-6EF3DE68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F0F-161A-4309-8003-381DEBBE83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744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2896F1-6375-4A2E-906F-DD27CCC0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BA6A5C4-AB46-45BC-B777-5A23D92D1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E59418-AB29-432A-BCB1-C96F66B5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F350-F449-4156-9D29-C9540E92F422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F48E0CF-6B58-4B3E-A32E-DC95F31E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0DBB348-68E1-4452-865A-D87FFE880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F0F-161A-4309-8003-381DEBBE83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043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4B3C48-5579-49F7-BD30-9989B726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7143FD-9931-477A-893F-998D21FEC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68EFB1F-7588-49D1-B82B-951853E90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20272E6-24C7-4250-AE36-C0378260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F350-F449-4156-9D29-C9540E92F422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58F6E14-B735-4A26-8E3C-527B9168E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847E7EC-ED14-4E5B-9B72-41DC7BA8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F0F-161A-4309-8003-381DEBBE83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306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8C2163-63EC-47B9-8BF0-14A5FF77B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757F446-F154-47A9-A072-374CA64BE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107FF26-5C6E-4A7C-ADB4-4094778A4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359A803-5623-4218-B0E1-C1C6EEE04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B18AC79-1A5E-4B2B-87DB-A19421F10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ED83E07-6F1E-4818-9902-CBF3852A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F350-F449-4156-9D29-C9540E92F422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E9FD340-7D5A-4D8C-B430-C260B6EC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DF6B7CA-8E6E-48DD-BA0E-CE281425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F0F-161A-4309-8003-381DEBBE83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150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E7111B-66CA-42EB-AA74-64971D4A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0A2194F-B074-4216-8EC9-EBE4D799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F350-F449-4156-9D29-C9540E92F422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FC5C15C-B7EF-4C2F-9BBB-7D3B20BF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FEAA3F6-F4F2-4D25-B589-570F3CDC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F0F-161A-4309-8003-381DEBBE83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7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BEB1AC1-6889-4319-86F4-31599E87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F350-F449-4156-9D29-C9540E92F422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F5235F1-F5DC-40E6-92B8-5F55D8AB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DB54724-6403-41AB-8C39-7E20B122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F0F-161A-4309-8003-381DEBBE83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943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E8DB75-3DF3-43F2-823F-C402BCB5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4F6076-CA69-40A9-9B1D-C0B32A40D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4323AD-941D-4A7F-A0DF-4C9CD7B74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AD3E6B-BF62-400F-8FEB-290067C94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F350-F449-4156-9D29-C9540E92F422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2F6FA9A-D255-4A3F-8FE3-E68F80AE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9C152C3-799B-469E-BE5B-5B3F0A3B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F0F-161A-4309-8003-381DEBBE83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48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0230CE-4B64-4122-B2BF-AFB3415D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858D89F-4984-4715-8AF0-0D5A094C9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A0F97E0-AF00-4F5A-8824-F9D78FE54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F8A5C5B-9CD7-40C1-AEFA-FE412098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F350-F449-4156-9D29-C9540E92F422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5F3A6A9-2C2E-4E9E-81BF-D677E54D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59773D3-FDCA-4004-A1ED-C20090D9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F0F-161A-4309-8003-381DEBBE83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529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5B8BF3B-3882-4E94-8101-DBDBB7D4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45BFAAC-0F12-4FE7-B34C-4B3F5E230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146A260-3A03-487F-89F3-126F51172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F350-F449-4156-9D29-C9540E92F422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DFBBFFC-B2FF-46C7-B18E-B76D4537A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F57CA5A-8134-4E1D-8FE3-5520CED23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4F0F-161A-4309-8003-381DEBBE83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992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jpeg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A3A9AEE-AF3D-4E35-9DCE-8A997267A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30" y="533149"/>
            <a:ext cx="10379339" cy="5791702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3DF41747-DC36-412C-87EF-8CC85B5B676E}"/>
              </a:ext>
            </a:extLst>
          </p:cNvPr>
          <p:cNvSpPr txBox="1"/>
          <p:nvPr/>
        </p:nvSpPr>
        <p:spPr>
          <a:xfrm>
            <a:off x="1298679" y="533149"/>
            <a:ext cx="5248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dirty="0">
                <a:latin typeface="Source Sans Pro Black" panose="020B0803030403020204" pitchFamily="34" charset="0"/>
              </a:rPr>
              <a:t>A szendvicsherceg</a:t>
            </a:r>
          </a:p>
        </p:txBody>
      </p:sp>
    </p:spTree>
    <p:extLst>
      <p:ext uri="{BB962C8B-B14F-4D97-AF65-F5344CB8AC3E}">
        <p14:creationId xmlns:p14="http://schemas.microsoft.com/office/powerpoint/2010/main" val="304503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3DF41747-DC36-412C-87EF-8CC85B5B676E}"/>
              </a:ext>
            </a:extLst>
          </p:cNvPr>
          <p:cNvSpPr txBox="1"/>
          <p:nvPr/>
        </p:nvSpPr>
        <p:spPr>
          <a:xfrm>
            <a:off x="1230265" y="282820"/>
            <a:ext cx="6093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dirty="0">
                <a:latin typeface="Source Sans Pro Black" panose="020B0803030403020204" pitchFamily="34" charset="0"/>
              </a:rPr>
              <a:t>Kik a mese szereplői?</a:t>
            </a:r>
          </a:p>
          <a:p>
            <a:pPr algn="ctr"/>
            <a:r>
              <a:rPr lang="hu-HU" sz="2400" dirty="0">
                <a:latin typeface="Source Sans Pro Black" panose="020B0803030403020204" pitchFamily="34" charset="0"/>
              </a:rPr>
              <a:t>Kattints arra, akiről nem olvastunk!</a:t>
            </a:r>
          </a:p>
        </p:txBody>
      </p:sp>
      <p:pic>
        <p:nvPicPr>
          <p:cNvPr id="1030" name="Picture 6" descr="Oscar Wilde: Az önző óriás / Egy csodálatos mese a szeretetről">
            <a:extLst>
              <a:ext uri="{FF2B5EF4-FFF2-40B4-BE49-F238E27FC236}">
                <a16:creationId xmlns:a16="http://schemas.microsoft.com/office/drawing/2014/main" id="{5F4CDD02-CDC9-4DD3-BBBE-1C61BA9C7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7"/>
          <a:stretch/>
        </p:blipFill>
        <p:spPr bwMode="auto">
          <a:xfrm>
            <a:off x="7413156" y="2591578"/>
            <a:ext cx="154913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rszágos Banya Bál Bogláron | LikeBalaton">
            <a:extLst>
              <a:ext uri="{FF2B5EF4-FFF2-40B4-BE49-F238E27FC236}">
                <a16:creationId xmlns:a16="http://schemas.microsoft.com/office/drawing/2014/main" id="{C679D97E-7848-4D6E-997A-25456D542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539" y="337529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ns jogdíjmentes stock vektorok">
            <a:extLst>
              <a:ext uri="{FF2B5EF4-FFF2-40B4-BE49-F238E27FC236}">
                <a16:creationId xmlns:a16="http://schemas.microsoft.com/office/drawing/2014/main" id="{F509B65E-D903-44CD-AD86-5649A9D39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0222" l="33778" r="69778">
                        <a14:foregroundMark x1="56444" y1="20889" x2="54667" y2="23111"/>
                        <a14:foregroundMark x1="54667" y1="14222" x2="53333" y2="10667"/>
                        <a14:foregroundMark x1="65778" y1="25778" x2="65333" y2="31556"/>
                        <a14:foregroundMark x1="34222" y1="50222" x2="44000" y2="52889"/>
                        <a14:foregroundMark x1="51111" y1="14222" x2="56000" y2="15111"/>
                        <a14:foregroundMark x1="53778" y1="14222" x2="51556" y2="14222"/>
                        <a14:foregroundMark x1="64444" y1="34222" x2="62667" y2="42667"/>
                        <a14:foregroundMark x1="44444" y1="40000" x2="42667" y2="51111"/>
                        <a14:foregroundMark x1="63111" y1="44000" x2="63111" y2="44000"/>
                        <a14:foregroundMark x1="63111" y1="44000" x2="63111" y2="44000"/>
                        <a14:foregroundMark x1="64000" y1="42667" x2="64000" y2="42667"/>
                        <a14:foregroundMark x1="64444" y1="89778" x2="64000" y2="81333"/>
                        <a14:foregroundMark x1="46222" y1="90222" x2="52444" y2="8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11" r="25311" b="8519"/>
          <a:stretch/>
        </p:blipFill>
        <p:spPr bwMode="auto">
          <a:xfrm>
            <a:off x="3251200" y="1627994"/>
            <a:ext cx="1183937" cy="250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mber a természetben - 1. osztály | Sulinet Tudásbázis">
            <a:extLst>
              <a:ext uri="{FF2B5EF4-FFF2-40B4-BE49-F238E27FC236}">
                <a16:creationId xmlns:a16="http://schemas.microsoft.com/office/drawing/2014/main" id="{DB3E7CA7-5B46-4EA6-B42D-A3526B43E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8" b="93717" l="9470" r="91667">
                        <a14:foregroundMark x1="91288" y1="48168" x2="91667" y2="63874"/>
                        <a14:foregroundMark x1="77273" y1="90576" x2="80682" y2="93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8" y="4837294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rodalom - 5. osztály | Sulinet Tudásbázis">
            <a:extLst>
              <a:ext uri="{FF2B5EF4-FFF2-40B4-BE49-F238E27FC236}">
                <a16:creationId xmlns:a16="http://schemas.microsoft.com/office/drawing/2014/main" id="{4D0BE93B-AEC8-46F9-814F-B83FE4F17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37" y="1598636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szomorú királykisasszony (népmese) - Esti mese - egyszervolt.hu">
            <a:extLst>
              <a:ext uri="{FF2B5EF4-FFF2-40B4-BE49-F238E27FC236}">
                <a16:creationId xmlns:a16="http://schemas.microsoft.com/office/drawing/2014/main" id="{EBB115E4-E44D-4583-80ED-526F4B72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26" b="94485" l="9730" r="89730">
                        <a14:foregroundMark x1="86486" y1="88971" x2="84865" y2="87132"/>
                        <a14:foregroundMark x1="30811" y1="94485" x2="38378" y2="88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18" y="3156132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ófehérke: Kuka törpe játékfigura - eMAG.hu">
            <a:extLst>
              <a:ext uri="{FF2B5EF4-FFF2-40B4-BE49-F238E27FC236}">
                <a16:creationId xmlns:a16="http://schemas.microsoft.com/office/drawing/2014/main" id="{AF06CE74-044E-4EE4-AD06-6F5388134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703" b="85888" l="30609" r="764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4" t="3555" r="17778" b="4964"/>
          <a:stretch/>
        </p:blipFill>
        <p:spPr bwMode="auto">
          <a:xfrm>
            <a:off x="4992515" y="1242900"/>
            <a:ext cx="1229043" cy="19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tündér | Hír.ma">
            <a:extLst>
              <a:ext uri="{FF2B5EF4-FFF2-40B4-BE49-F238E27FC236}">
                <a16:creationId xmlns:a16="http://schemas.microsoft.com/office/drawing/2014/main" id="{18B28104-4579-4B6D-9329-3369F635D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5" t="10799" r="3279" b="12561"/>
          <a:stretch/>
        </p:blipFill>
        <p:spPr bwMode="auto">
          <a:xfrm>
            <a:off x="4360643" y="4501373"/>
            <a:ext cx="1263743" cy="179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3DF41747-DC36-412C-87EF-8CC85B5B676E}"/>
              </a:ext>
            </a:extLst>
          </p:cNvPr>
          <p:cNvSpPr txBox="1"/>
          <p:nvPr/>
        </p:nvSpPr>
        <p:spPr>
          <a:xfrm>
            <a:off x="264378" y="506556"/>
            <a:ext cx="9717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dirty="0">
                <a:latin typeface="Source Sans Pro Black" panose="020B0803030403020204" pitchFamily="34" charset="0"/>
              </a:rPr>
              <a:t>Milyen helyszíneken járt a herceg?</a:t>
            </a:r>
          </a:p>
        </p:txBody>
      </p:sp>
      <p:pic>
        <p:nvPicPr>
          <p:cNvPr id="2050" name="Picture 2" descr="Vásárlás Capisco Stúdió Fotózás Vinil Fotózás Hátterekkel, Mesebeli Kunyhó  Szülinapi Buli Személyre Szabott Fotó Háttér ~ Fotó stúdió \  Mart-Eladas.today">
            <a:extLst>
              <a:ext uri="{FF2B5EF4-FFF2-40B4-BE49-F238E27FC236}">
                <a16:creationId xmlns:a16="http://schemas.microsoft.com/office/drawing/2014/main" id="{10DF3914-43ED-44A3-B9DB-7DE7A8A3B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9" b="22210"/>
          <a:stretch/>
        </p:blipFill>
        <p:spPr bwMode="auto">
          <a:xfrm>
            <a:off x="867727" y="1642799"/>
            <a:ext cx="2089785" cy="14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z én mesebeli erdőm - Tisztatészta">
            <a:extLst>
              <a:ext uri="{FF2B5EF4-FFF2-40B4-BE49-F238E27FC236}">
                <a16:creationId xmlns:a16="http://schemas.microsoft.com/office/drawing/2014/main" id="{B1F40CAF-CCCA-4690-B7DA-C49156AB4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538" y="1337553"/>
            <a:ext cx="3311207" cy="22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jakozás a világ legnagyobb folyami barlangjában | Érdekes Világ">
            <a:extLst>
              <a:ext uri="{FF2B5EF4-FFF2-40B4-BE49-F238E27FC236}">
                <a16:creationId xmlns:a16="http://schemas.microsoft.com/office/drawing/2014/main" id="{C8AEBEB4-DC21-4F31-BD93-AFB766050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4" y="4614335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lvasni ÖRÖM - Mesebeli kiskirály Mesebeli kiskirályhoz,... | فيسبوك">
            <a:extLst>
              <a:ext uri="{FF2B5EF4-FFF2-40B4-BE49-F238E27FC236}">
                <a16:creationId xmlns:a16="http://schemas.microsoft.com/office/drawing/2014/main" id="{2246C5AB-34E8-4405-8390-A930C15E4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217" y="4519086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A6277551-1976-46A5-B14F-76DB8A292D54}"/>
              </a:ext>
            </a:extLst>
          </p:cNvPr>
          <p:cNvSpPr txBox="1"/>
          <p:nvPr/>
        </p:nvSpPr>
        <p:spPr>
          <a:xfrm>
            <a:off x="4635537" y="1885031"/>
            <a:ext cx="254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Source Sans Pro" panose="020B0503030403020204" pitchFamily="34" charset="0"/>
                <a:cs typeface="Aldhabi" panose="020B0604020202020204" pitchFamily="2" charset="-78"/>
              </a:rPr>
              <a:t>hatalmas kunyhó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E71B9D8-E76A-483B-9D31-3482B65CBFCF}"/>
              </a:ext>
            </a:extLst>
          </p:cNvPr>
          <p:cNvSpPr txBox="1"/>
          <p:nvPr/>
        </p:nvSpPr>
        <p:spPr>
          <a:xfrm>
            <a:off x="4783782" y="5014682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Source Sans Pro" panose="020B0503030403020204" pitchFamily="34" charset="0"/>
                <a:cs typeface="Aldhabi" panose="020B0604020202020204" pitchFamily="2" charset="-78"/>
              </a:rPr>
              <a:t>kerekerdő közepe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809E550-6E1B-454B-8AFE-224E1A89ACA9}"/>
              </a:ext>
            </a:extLst>
          </p:cNvPr>
          <p:cNvSpPr txBox="1"/>
          <p:nvPr/>
        </p:nvSpPr>
        <p:spPr>
          <a:xfrm>
            <a:off x="4591455" y="4152670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Source Sans Pro" panose="020B0503030403020204" pitchFamily="34" charset="0"/>
                <a:cs typeface="Aldhabi" panose="020B0604020202020204" pitchFamily="2" charset="-78"/>
              </a:rPr>
              <a:t>sárkány barlangja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2AA9025-C1A9-45EA-AC82-9AFDE888F8AE}"/>
              </a:ext>
            </a:extLst>
          </p:cNvPr>
          <p:cNvSpPr txBox="1"/>
          <p:nvPr/>
        </p:nvSpPr>
        <p:spPr>
          <a:xfrm>
            <a:off x="5375323" y="3050594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latin typeface="Source Sans Pro" panose="020B0503030403020204" pitchFamily="34" charset="0"/>
                <a:cs typeface="Aldhabi" panose="020B0604020202020204" pitchFamily="2" charset="-78"/>
              </a:rPr>
              <a:t>palota</a:t>
            </a:r>
          </a:p>
        </p:txBody>
      </p:sp>
    </p:spTree>
    <p:extLst>
      <p:ext uri="{BB962C8B-B14F-4D97-AF65-F5344CB8AC3E}">
        <p14:creationId xmlns:p14="http://schemas.microsoft.com/office/powerpoint/2010/main" val="62991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0.00232 L -0.00274 0.02199 C -0.00678 0.03056 -0.01472 0.04746 -0.01862 0.05186 C -0.02084 0.05417 -0.02292 0.05648 -0.025 0.05903 C -0.02852 0.06297 -0.03165 0.06829 -0.03542 0.07176 C -0.04349 0.07917 -0.05183 0.08496 -0.06016 0.09144 L -0.07852 0.10579 C -0.09584 0.11898 -0.09623 0.12061 -0.11355 0.12986 C -0.1306 0.13889 -0.12683 0.13542 -0.14388 0.1426 C -0.14896 0.14468 -0.15391 0.14769 -0.15912 0.14954 C -0.16433 0.15162 -0.1698 0.15186 -0.175 0.15394 C -0.18894 0.15903 -0.19011 0.1625 -0.20378 0.16945 C -0.20821 0.17176 -0.2129 0.17292 -0.21732 0.17523 C -0.22396 0.17848 -0.23047 0.18403 -0.23724 0.18658 C -0.23998 0.1875 -0.24258 0.1882 -0.24519 0.18936 C -0.24922 0.19098 -0.25313 0.19375 -0.25717 0.19491 C -0.26198 0.19653 -0.2668 0.19699 -0.27162 0.19792 L -0.278 0.19931 C -0.27956 0.19977 -0.28112 0.20047 -0.28269 0.2007 C -0.28594 0.20139 -0.28907 0.20162 -0.29232 0.20209 C -0.29493 0.20301 -0.29766 0.20371 -0.30027 0.20486 C -0.30144 0.20556 -0.30235 0.20695 -0.30352 0.20787 C -0.30508 0.2088 -0.30665 0.20973 -0.30821 0.21065 C -0.30951 0.21135 -0.31094 0.21158 -0.31224 0.21204 C -0.31459 0.21297 -0.31706 0.21436 -0.31941 0.21482 C -0.32292 0.21551 -0.32631 0.21574 -0.32982 0.21621 L -0.33373 0.21783 L -0.33138 0.21621 " pathEditMode="relative" ptsTypes="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5 0.01945 L 0.04205 0.01945 C 0.04947 0.04144 0.05677 0.06389 0.06432 0.08588 C 0.0677 0.09607 0.07135 0.10579 0.07473 0.11574 C 0.07955 0.12986 0.08359 0.14491 0.08906 0.15834 C 0.09882 0.18218 0.12903 0.25533 0.14335 0.29167 C 0.16484 0.34607 0.15247 0.31713 0.172 0.3625 C 0.19908 0.425 0.16901 0.35648 0.19283 0.40648 C 0.20143 0.42454 0.19856 0.42176 0.20638 0.43611 C 0.21054 0.44398 0.21562 0.45023 0.21914 0.4588 C 0.22447 0.47222 0.22226 0.46875 0.23112 0.48009 C 0.23385 0.4838 0.23593 0.48519 0.23906 0.48727 C 0.24062 0.4882 0.24231 0.48935 0.24388 0.49005 C 0.2457 0.49097 0.24765 0.4919 0.24947 0.49283 C 0.25716 0.49746 0.24934 0.49468 0.25898 0.49722 C 0.26614 0.50139 0.25494 0.49468 0.26536 0.50139 C 0.26705 0.50255 0.27018 0.5044 0.27018 0.5044 L 0.27187 0.49722 " pathEditMode="relative" ptsTypes="AAA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2 0.00764 L -0.02722 0.00764 C -0.03021 0.01042 -0.03308 0.01343 -0.03606 0.01597 C -0.0371 0.0169 -0.03829 0.01667 -0.03919 0.01736 C -0.0444 0.02176 -0.0496 0.02616 -0.05442 0.03171 C -0.07865 0.05857 -0.05989 0.03819 -0.09909 0.07708 C -0.10756 0.08542 -0.11576 0.09537 -0.12461 0.10255 C -0.16954 0.13866 -0.13112 0.10579 -0.1892 0.16505 C -0.19571 0.17153 -0.20326 0.17523 -0.20912 0.18357 C -0.23425 0.21829 -0.2142 0.19144 -0.24987 0.23449 C -0.25443 0.24005 -0.25886 0.24607 -0.26342 0.25162 C -0.26732 0.25648 -0.27149 0.26065 -0.2754 0.26574 C -0.27852 0.26991 -0.28165 0.27454 -0.2849 0.27847 C -0.29063 0.28542 -0.29688 0.29097 -0.30248 0.29838 C -0.30456 0.30116 -0.30665 0.3044 -0.30886 0.30694 C -0.3112 0.30949 -0.31368 0.31134 -0.31602 0.31389 C -0.31823 0.31667 -0.32032 0.31968 -0.3224 0.32245 C -0.32318 0.32361 -0.32396 0.32431 -0.32474 0.32523 C -0.3254 0.32685 -0.32566 0.32847 -0.32644 0.32963 C -0.32709 0.33056 -0.32813 0.33009 -0.32878 0.33102 C -0.32982 0.33264 -0.33112 0.33681 -0.33112 0.33681 L -0.33112 0.33681 L -0.32644 0.33102 " pathEditMode="relative" ptsTypes="AAAAAAAAAAAAAAAA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-0.00601 L 0.00742 -0.00601 C 0.01081 -0.00995 0.01419 -0.01388 0.01771 -0.01759 C 0.02422 -0.02407 0.04557 -0.0405 0.04727 -0.04166 C 0.05234 -0.0449 0.05742 -0.04768 0.06237 -0.05162 C 0.0668 -0.05486 0.07083 -0.05949 0.07513 -0.06296 C 0.0849 -0.07037 0.09518 -0.07592 0.10469 -0.08402 C 0.11133 -0.08981 0.11784 -0.09606 0.12461 -0.10115 C 0.13516 -0.10879 0.14622 -0.11412 0.15664 -0.12245 L 0.19167 -0.15069 C 0.19674 -0.15486 0.20169 -0.15995 0.2069 -0.16342 L 0.21966 -0.17199 C 0.22201 -0.17361 0.22448 -0.17476 0.22682 -0.17638 C 0.23112 -0.17893 0.23529 -0.18217 0.23958 -0.18472 C 0.25208 -0.19212 0.2513 -0.18981 0.26198 -0.19745 C 0.26354 -0.19884 0.2651 -0.20069 0.26667 -0.20185 C 0.27174 -0.20532 0.27734 -0.20648 0.2819 -0.2118 C 0.28268 -0.21273 0.28346 -0.21388 0.28424 -0.21458 C 0.29141 -0.22037 0.29167 -0.2199 0.2987 -0.22314 C 0.3 -0.22453 0.30117 -0.22615 0.3026 -0.22731 C 0.30495 -0.22916 0.30807 -0.23055 0.31068 -0.23148 " pathEditMode="relative" ptsTypes="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3DF41747-DC36-412C-87EF-8CC85B5B676E}"/>
              </a:ext>
            </a:extLst>
          </p:cNvPr>
          <p:cNvSpPr txBox="1"/>
          <p:nvPr/>
        </p:nvSpPr>
        <p:spPr>
          <a:xfrm>
            <a:off x="120216" y="720565"/>
            <a:ext cx="5900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dirty="0">
                <a:latin typeface="Source Sans Pro Black" panose="020B0803030403020204" pitchFamily="34" charset="0"/>
              </a:rPr>
              <a:t>Mit olvastunk róluk?</a:t>
            </a:r>
          </a:p>
        </p:txBody>
      </p:sp>
      <p:pic>
        <p:nvPicPr>
          <p:cNvPr id="3074" name="Picture 2" descr="Orosz Gréta&gt;">
            <a:extLst>
              <a:ext uri="{FF2B5EF4-FFF2-40B4-BE49-F238E27FC236}">
                <a16:creationId xmlns:a16="http://schemas.microsoft.com/office/drawing/2014/main" id="{6A8F39B0-A6C2-42E1-8398-B45EB72B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33" y="2185405"/>
            <a:ext cx="2714520" cy="20332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zemben a törvénnyel | Magyarerő.hu">
            <a:extLst>
              <a:ext uri="{FF2B5EF4-FFF2-40B4-BE49-F238E27FC236}">
                <a16:creationId xmlns:a16="http://schemas.microsoft.com/office/drawing/2014/main" id="{79B3D13A-705C-48CA-AFDC-7AD7AAFC4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17" y="2185405"/>
            <a:ext cx="2893751" cy="2167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csári béka | Magyar Madártani és Természetvédelmi Egyesület">
            <a:extLst>
              <a:ext uri="{FF2B5EF4-FFF2-40B4-BE49-F238E27FC236}">
                <a16:creationId xmlns:a16="http://schemas.microsoft.com/office/drawing/2014/main" id="{932CA2A6-6A4C-41C3-A1BC-C71058837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7"/>
          <a:stretch/>
        </p:blipFill>
        <p:spPr bwMode="auto">
          <a:xfrm>
            <a:off x="7892582" y="2185405"/>
            <a:ext cx="3107685" cy="20789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 dől el, ki kapja az idei Siklósi Gyémánt Díjat">
            <a:extLst>
              <a:ext uri="{FF2B5EF4-FFF2-40B4-BE49-F238E27FC236}">
                <a16:creationId xmlns:a16="http://schemas.microsoft.com/office/drawing/2014/main" id="{B2786705-F157-43DB-B55B-2B9F838C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67" y="4657578"/>
            <a:ext cx="3106975" cy="17021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irl Rajzok PNG Image | Transparent PNG Free Download on SeekPNG">
            <a:extLst>
              <a:ext uri="{FF2B5EF4-FFF2-40B4-BE49-F238E27FC236}">
                <a16:creationId xmlns:a16="http://schemas.microsoft.com/office/drawing/2014/main" id="{5103DA8E-981A-4900-BDF8-EC1D611FC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7" t="6845" r="16863"/>
          <a:stretch/>
        </p:blipFill>
        <p:spPr bwMode="auto">
          <a:xfrm>
            <a:off x="6891523" y="4495853"/>
            <a:ext cx="2002118" cy="20075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7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39</Words>
  <Application>Microsoft Office PowerPoint</Application>
  <PresentationFormat>Szélesvásznú</PresentationFormat>
  <Paragraphs>12</Paragraphs>
  <Slides>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Source Sans Pro</vt:lpstr>
      <vt:lpstr>Source Sans Pro Black</vt:lpstr>
      <vt:lpstr>Office-téma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Márta Deák</dc:creator>
  <cp:lastModifiedBy>Márta Deák</cp:lastModifiedBy>
  <cp:revision>1</cp:revision>
  <dcterms:created xsi:type="dcterms:W3CDTF">2022-03-21T13:54:49Z</dcterms:created>
  <dcterms:modified xsi:type="dcterms:W3CDTF">2022-03-21T17:06:30Z</dcterms:modified>
</cp:coreProperties>
</file>