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3D8A-CDD6-4B24-A1D7-4E84524A0FA4}" type="datetimeFigureOut">
              <a:rPr lang="hu-HU" smtClean="0"/>
              <a:t>2021. 10. 28.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CC9-0864-4106-B344-4E43E91203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8191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3D8A-CDD6-4B24-A1D7-4E84524A0FA4}" type="datetimeFigureOut">
              <a:rPr lang="hu-HU" smtClean="0"/>
              <a:t>2021. 10. 28.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CC9-0864-4106-B344-4E43E91203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3374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3D8A-CDD6-4B24-A1D7-4E84524A0FA4}" type="datetimeFigureOut">
              <a:rPr lang="hu-HU" smtClean="0"/>
              <a:t>2021. 10. 28.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CC9-0864-4106-B344-4E43E91203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98282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3D8A-CDD6-4B24-A1D7-4E84524A0FA4}" type="datetimeFigureOut">
              <a:rPr lang="hu-HU" smtClean="0"/>
              <a:t>2021. 10. 28.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CC9-0864-4106-B344-4E43E91203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78702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3D8A-CDD6-4B24-A1D7-4E84524A0FA4}" type="datetimeFigureOut">
              <a:rPr lang="hu-HU" smtClean="0"/>
              <a:t>2021. 10. 28.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CC9-0864-4106-B344-4E43E91203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7303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3D8A-CDD6-4B24-A1D7-4E84524A0FA4}" type="datetimeFigureOut">
              <a:rPr lang="hu-HU" smtClean="0"/>
              <a:t>2021. 10. 28.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CC9-0864-4106-B344-4E43E91203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144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3D8A-CDD6-4B24-A1D7-4E84524A0FA4}" type="datetimeFigureOut">
              <a:rPr lang="hu-HU" smtClean="0"/>
              <a:t>2021. 10. 28.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CC9-0864-4106-B344-4E43E91203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141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3D8A-CDD6-4B24-A1D7-4E84524A0FA4}" type="datetimeFigureOut">
              <a:rPr lang="hu-HU" smtClean="0"/>
              <a:t>2021. 10. 28.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CC9-0864-4106-B344-4E43E91203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10611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3D8A-CDD6-4B24-A1D7-4E84524A0FA4}" type="datetimeFigureOut">
              <a:rPr lang="hu-HU" smtClean="0"/>
              <a:t>2021. 10. 28.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CC9-0864-4106-B344-4E43E91203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5205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3D8A-CDD6-4B24-A1D7-4E84524A0FA4}" type="datetimeFigureOut">
              <a:rPr lang="hu-HU" smtClean="0"/>
              <a:t>2021. 10. 28.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CC9-0864-4106-B344-4E43E91203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954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E3D8A-CDD6-4B24-A1D7-4E84524A0FA4}" type="datetimeFigureOut">
              <a:rPr lang="hu-HU" smtClean="0"/>
              <a:t>2021. 10. 28.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66CC9-0864-4106-B344-4E43E91203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741961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E3D8A-CDD6-4B24-A1D7-4E84524A0FA4}" type="datetimeFigureOut">
              <a:rPr lang="hu-HU" smtClean="0"/>
              <a:t>2021. 10. 28.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266CC9-0864-4106-B344-4E43E912031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72982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7200" b="1" dirty="0" smtClean="0">
                <a:solidFill>
                  <a:schemeClr val="bg1"/>
                </a:solidFill>
              </a:rPr>
              <a:t>Medvefajták</a:t>
            </a:r>
            <a:endParaRPr lang="hu-HU" sz="7200" b="1" dirty="0">
              <a:solidFill>
                <a:schemeClr val="bg1"/>
              </a:solidFill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>
                <a:solidFill>
                  <a:schemeClr val="bg1"/>
                </a:solidFill>
              </a:rPr>
              <a:t>Varga Zoltán Zsolt: </a:t>
            </a:r>
            <a:r>
              <a:rPr lang="hu-HU" dirty="0" err="1" smtClean="0">
                <a:solidFill>
                  <a:schemeClr val="bg1"/>
                </a:solidFill>
              </a:rPr>
              <a:t>Grizzly</a:t>
            </a:r>
            <a:r>
              <a:rPr lang="hu-HU" dirty="0" smtClean="0">
                <a:solidFill>
                  <a:schemeClr val="bg1"/>
                </a:solidFill>
              </a:rPr>
              <a:t> a Kerekerdőben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Szitakötő 55. szám, 4-5. oldal</a:t>
            </a:r>
          </a:p>
          <a:p>
            <a:r>
              <a:rPr lang="hu-HU" dirty="0" smtClean="0">
                <a:solidFill>
                  <a:schemeClr val="bg1"/>
                </a:solidFill>
              </a:rPr>
              <a:t>Készítette: Jenei Beáta, Huszár Gál Iskola, Debrecen </a:t>
            </a:r>
          </a:p>
        </p:txBody>
      </p:sp>
    </p:spTree>
    <p:extLst>
      <p:ext uri="{BB962C8B-B14F-4D97-AF65-F5344CB8AC3E}">
        <p14:creationId xmlns:p14="http://schemas.microsoft.com/office/powerpoint/2010/main" val="20370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24113" y="109735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Óriáspanda</a:t>
            </a:r>
            <a:endParaRPr lang="hu-H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317" y="772517"/>
            <a:ext cx="7172596" cy="5371108"/>
          </a:xfrm>
        </p:spPr>
      </p:pic>
      <p:sp>
        <p:nvSpPr>
          <p:cNvPr id="3" name="Szövegdoboz 2"/>
          <p:cNvSpPr txBox="1"/>
          <p:nvPr/>
        </p:nvSpPr>
        <p:spPr>
          <a:xfrm>
            <a:off x="624113" y="1973942"/>
            <a:ext cx="36140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Növényevő, fő tápláléka a bambusz, de más növények zsenge hajtásait is elfogyasztja. </a:t>
            </a:r>
          </a:p>
          <a:p>
            <a:r>
              <a:rPr lang="hu-H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Élőhelye: Kína  </a:t>
            </a:r>
            <a:endParaRPr lang="hu-H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8985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81907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b="1" dirty="0" smtClean="0"/>
              <a:t>Jegesmedve</a:t>
            </a:r>
            <a:endParaRPr lang="hu-HU" sz="48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37" y="365125"/>
            <a:ext cx="5373520" cy="6233284"/>
          </a:xfrm>
        </p:spPr>
      </p:pic>
      <p:sp>
        <p:nvSpPr>
          <p:cNvPr id="3" name="Szövegdoboz 2"/>
          <p:cNvSpPr txBox="1"/>
          <p:nvPr/>
        </p:nvSpPr>
        <p:spPr>
          <a:xfrm>
            <a:off x="508000" y="1690688"/>
            <a:ext cx="503645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legnagyobb medvefaj (a </a:t>
            </a:r>
            <a:r>
              <a:rPr lang="hu-HU" sz="3200" dirty="0" err="1" smtClean="0"/>
              <a:t>kodiak</a:t>
            </a:r>
            <a:r>
              <a:rPr lang="hu-HU" sz="3200" dirty="0" smtClean="0"/>
              <a:t> mellett).</a:t>
            </a:r>
          </a:p>
          <a:p>
            <a:r>
              <a:rPr lang="hu-HU" sz="3200" dirty="0" smtClean="0"/>
              <a:t>Fehér bundája alatt bőre fekete.</a:t>
            </a:r>
          </a:p>
          <a:p>
            <a:r>
              <a:rPr lang="hu-HU" sz="3200" dirty="0" smtClean="0"/>
              <a:t>Fő tápláléka a fóka. </a:t>
            </a:r>
          </a:p>
          <a:p>
            <a:r>
              <a:rPr lang="hu-HU" sz="3200" dirty="0" smtClean="0"/>
              <a:t>Élőhelye: Északi sarkvidék déli területei.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118213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0" y="931180"/>
            <a:ext cx="4920343" cy="1325563"/>
          </a:xfrm>
        </p:spPr>
        <p:txBody>
          <a:bodyPr>
            <a:normAutofit fontScale="90000"/>
          </a:bodyPr>
          <a:lstStyle/>
          <a:p>
            <a:r>
              <a:rPr lang="hu-HU" sz="4800" b="1" dirty="0" smtClean="0"/>
              <a:t>Európai b</a:t>
            </a:r>
            <a:r>
              <a:rPr lang="hu-HU" sz="4800" b="1" dirty="0" smtClean="0"/>
              <a:t>arna medve</a:t>
            </a:r>
            <a:endParaRPr lang="hu-HU" sz="4800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61624" y="2506662"/>
            <a:ext cx="3922486" cy="4351338"/>
          </a:xfrm>
        </p:spPr>
        <p:txBody>
          <a:bodyPr/>
          <a:lstStyle/>
          <a:p>
            <a:r>
              <a:rPr lang="hu-HU" dirty="0" smtClean="0"/>
              <a:t>Európai barna </a:t>
            </a:r>
            <a:r>
              <a:rPr lang="hu-HU" dirty="0" smtClean="0"/>
              <a:t>medve</a:t>
            </a:r>
          </a:p>
          <a:p>
            <a:r>
              <a:rPr lang="hu-HU" dirty="0" smtClean="0"/>
              <a:t>Élőhelye: Eurázsia nagy kiterjedésű erdői. </a:t>
            </a:r>
            <a:r>
              <a:rPr lang="hu-HU" dirty="0" smtClean="0"/>
              <a:t>Nagy </a:t>
            </a:r>
            <a:r>
              <a:rPr lang="hu-HU" dirty="0" smtClean="0"/>
              <a:t> számban fordul elő Erdélyben, Szlovákiában, Skandináv országokban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876" y="559089"/>
            <a:ext cx="6499888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09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7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Grizzly</a:t>
            </a: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17285" y="1390196"/>
            <a:ext cx="3283857" cy="4351338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Szürke medvének is nevezik, mivel </a:t>
            </a:r>
            <a:r>
              <a:rPr lang="hu-HU" dirty="0" smtClean="0"/>
              <a:t>szőre eltér a törzsváltozattól: a </a:t>
            </a:r>
            <a:r>
              <a:rPr lang="hu-HU" dirty="0" smtClean="0"/>
              <a:t>barna </a:t>
            </a:r>
            <a:r>
              <a:rPr lang="hu-HU" dirty="0"/>
              <a:t>alapszínen szürkés </a:t>
            </a:r>
            <a:r>
              <a:rPr lang="hu-HU" dirty="0" smtClean="0"/>
              <a:t>foltok vannak, </a:t>
            </a:r>
            <a:r>
              <a:rPr lang="hu-HU" dirty="0"/>
              <a:t>mert a szőrszálak vége </a:t>
            </a:r>
            <a:r>
              <a:rPr lang="hu-HU" dirty="0" smtClean="0"/>
              <a:t>kihalványodik.</a:t>
            </a:r>
          </a:p>
          <a:p>
            <a:r>
              <a:rPr lang="hu-HU" dirty="0" smtClean="0"/>
              <a:t>Élőhelye Észak-Amerika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2718" y="365125"/>
            <a:ext cx="7535882" cy="60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1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44344" y="365125"/>
            <a:ext cx="10515600" cy="1325563"/>
          </a:xfrm>
        </p:spPr>
        <p:txBody>
          <a:bodyPr/>
          <a:lstStyle/>
          <a:p>
            <a:r>
              <a:rPr lang="hu-HU" b="1" dirty="0" err="1" smtClean="0"/>
              <a:t>Kodiak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3771" y="160385"/>
            <a:ext cx="5696173" cy="6264661"/>
          </a:xfrm>
        </p:spPr>
      </p:pic>
      <p:sp>
        <p:nvSpPr>
          <p:cNvPr id="3" name="Szövegdoboz 2"/>
          <p:cNvSpPr txBox="1"/>
          <p:nvPr/>
        </p:nvSpPr>
        <p:spPr>
          <a:xfrm>
            <a:off x="1084943" y="1690688"/>
            <a:ext cx="368662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A barna medve legnagyobb termetű alfaja.</a:t>
            </a:r>
          </a:p>
          <a:p>
            <a:r>
              <a:rPr lang="hu-HU" sz="3200" dirty="0" smtClean="0"/>
              <a:t>Élőhelye: Alaszka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7713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108000" b="-10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80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b="1" dirty="0" smtClean="0">
                <a:solidFill>
                  <a:schemeClr val="bg1"/>
                </a:solidFill>
              </a:rPr>
              <a:t>Fekete medve - Baribál</a:t>
            </a:r>
            <a:endParaRPr lang="hu-HU" sz="4800" b="1" dirty="0">
              <a:solidFill>
                <a:schemeClr val="bg1"/>
              </a:solidFill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957" y="1690688"/>
            <a:ext cx="6565900" cy="4429377"/>
          </a:xfrm>
        </p:spPr>
      </p:pic>
      <p:sp>
        <p:nvSpPr>
          <p:cNvPr id="3" name="Szövegdoboz 2"/>
          <p:cNvSpPr txBox="1"/>
          <p:nvPr/>
        </p:nvSpPr>
        <p:spPr>
          <a:xfrm>
            <a:off x="508000" y="1550886"/>
            <a:ext cx="38753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>
                <a:solidFill>
                  <a:schemeClr val="bg1"/>
                </a:solidFill>
              </a:rPr>
              <a:t>A barna medvétől kisebb termetű medvefaj, színe is jelentősen eltér: fekete színű. </a:t>
            </a:r>
          </a:p>
          <a:p>
            <a:r>
              <a:rPr lang="hu-HU" sz="3200" b="1" dirty="0" smtClean="0">
                <a:solidFill>
                  <a:schemeClr val="bg1"/>
                </a:solidFill>
              </a:rPr>
              <a:t>Élőhely: Észak-Amerika erdős vidékei</a:t>
            </a:r>
            <a:endParaRPr lang="hu-HU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174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7029" y="452211"/>
            <a:ext cx="10515600" cy="1325563"/>
          </a:xfrm>
        </p:spPr>
        <p:txBody>
          <a:bodyPr/>
          <a:lstStyle/>
          <a:p>
            <a:r>
              <a:rPr lang="hu-HU" b="1" dirty="0" smtClean="0"/>
              <a:t>Ajakos medve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149" y="607692"/>
            <a:ext cx="6699337" cy="5604117"/>
          </a:xfrm>
        </p:spPr>
      </p:pic>
      <p:sp>
        <p:nvSpPr>
          <p:cNvPr id="3" name="Szövegdoboz 2"/>
          <p:cNvSpPr txBox="1"/>
          <p:nvPr/>
        </p:nvSpPr>
        <p:spPr>
          <a:xfrm>
            <a:off x="537029" y="2104571"/>
            <a:ext cx="374468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/>
              <a:t>Élőhelye: India, Srí-Lanka erdei, füves vidékei</a:t>
            </a:r>
          </a:p>
          <a:p>
            <a:r>
              <a:rPr lang="hu-HU" sz="3200" dirty="0" smtClean="0"/>
              <a:t>Veszélyeztetett faj!</a:t>
            </a:r>
            <a:endParaRPr lang="hu-HU" sz="3200" dirty="0"/>
          </a:p>
        </p:txBody>
      </p:sp>
    </p:spTree>
    <p:extLst>
      <p:ext uri="{BB962C8B-B14F-4D97-AF65-F5344CB8AC3E}">
        <p14:creationId xmlns:p14="http://schemas.microsoft.com/office/powerpoint/2010/main" val="331241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0914" y="263525"/>
            <a:ext cx="10515600" cy="1325563"/>
          </a:xfrm>
        </p:spPr>
        <p:txBody>
          <a:bodyPr>
            <a:normAutofit/>
          </a:bodyPr>
          <a:lstStyle/>
          <a:p>
            <a:r>
              <a:rPr lang="hu-HU" b="1" dirty="0" smtClean="0"/>
              <a:t>Maláj medve</a:t>
            </a:r>
            <a:endParaRPr lang="hu-HU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564" y="1153079"/>
            <a:ext cx="7895421" cy="5175150"/>
          </a:xfrm>
        </p:spPr>
      </p:pic>
      <p:sp>
        <p:nvSpPr>
          <p:cNvPr id="3" name="Szövegdoboz 2"/>
          <p:cNvSpPr txBox="1"/>
          <p:nvPr/>
        </p:nvSpPr>
        <p:spPr>
          <a:xfrm>
            <a:off x="420915" y="2046514"/>
            <a:ext cx="240937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 smtClean="0"/>
              <a:t>Élőhelye: </a:t>
            </a:r>
          </a:p>
          <a:p>
            <a:r>
              <a:rPr lang="hu-HU" sz="3200" b="1" dirty="0" smtClean="0"/>
              <a:t>Ázsia déli területeinek</a:t>
            </a:r>
            <a:r>
              <a:rPr lang="hu-HU" sz="3200" b="1" dirty="0"/>
              <a:t> </a:t>
            </a:r>
            <a:r>
              <a:rPr lang="hu-HU" sz="3200" b="1" dirty="0" smtClean="0"/>
              <a:t>trópusi esőerdői 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35172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54315" y="381907"/>
            <a:ext cx="10515600" cy="1325563"/>
          </a:xfrm>
        </p:spPr>
        <p:txBody>
          <a:bodyPr>
            <a:noAutofit/>
          </a:bodyPr>
          <a:lstStyle/>
          <a:p>
            <a:r>
              <a:rPr lang="hu-HU" sz="4800" b="1" dirty="0" smtClean="0"/>
              <a:t>Pápaszemes </a:t>
            </a:r>
            <a:br>
              <a:rPr lang="hu-HU" sz="4800" b="1" dirty="0" smtClean="0"/>
            </a:br>
            <a:r>
              <a:rPr lang="hu-HU" sz="4800" b="1" dirty="0" smtClean="0"/>
              <a:t>medve</a:t>
            </a:r>
            <a:endParaRPr lang="hu-HU" sz="4800" b="1" dirty="0"/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434" y="365125"/>
            <a:ext cx="6398537" cy="5926265"/>
          </a:xfrm>
        </p:spPr>
      </p:pic>
      <p:sp>
        <p:nvSpPr>
          <p:cNvPr id="3" name="Szövegdoboz 2"/>
          <p:cNvSpPr txBox="1"/>
          <p:nvPr/>
        </p:nvSpPr>
        <p:spPr>
          <a:xfrm>
            <a:off x="954315" y="1849665"/>
            <a:ext cx="343988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Nevét a szeme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és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az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orra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környékén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lévő gyakran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sötétebb 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színű szőrzetről és az azt körülvevő fehér </a:t>
            </a:r>
            <a:r>
              <a:rPr lang="hu-HU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</a:t>
            </a:r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álarcról” kapta.</a:t>
            </a:r>
          </a:p>
          <a:p>
            <a:r>
              <a:rPr lang="hu-H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Élőhelye: Dél-Amerika, főként az Andok-hegység</a:t>
            </a:r>
            <a:endParaRPr lang="hu-H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1337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1191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 sz="4800" b="1" dirty="0" smtClean="0"/>
              <a:t>Örvös medve</a:t>
            </a:r>
            <a:endParaRPr lang="hu-HU" sz="48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8991" y="365125"/>
            <a:ext cx="5947004" cy="5934075"/>
          </a:xfrm>
        </p:spPr>
      </p:pic>
      <p:sp>
        <p:nvSpPr>
          <p:cNvPr id="5" name="Szövegdoboz 4"/>
          <p:cNvSpPr txBox="1"/>
          <p:nvPr/>
        </p:nvSpPr>
        <p:spPr>
          <a:xfrm>
            <a:off x="522514" y="1690688"/>
            <a:ext cx="3962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b="1" dirty="0"/>
              <a:t>Legjellegzetesebb vonása, melyről a nevét is kapta, a mellső két végtagja felett lentről felfelé elvékonyodó fehér V alakú sáv.</a:t>
            </a:r>
            <a:endParaRPr lang="hu-HU" sz="3200" b="1" dirty="0" smtClean="0"/>
          </a:p>
          <a:p>
            <a:r>
              <a:rPr lang="hu-HU" sz="3200" b="1" dirty="0" smtClean="0"/>
              <a:t>Élőhelye: Ázsia hegységei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235000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242</Words>
  <Application>Microsoft Office PowerPoint</Application>
  <PresentationFormat>Szélesvásznú</PresentationFormat>
  <Paragraphs>36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Office-téma</vt:lpstr>
      <vt:lpstr>Medvefajták</vt:lpstr>
      <vt:lpstr>Európai barna medve</vt:lpstr>
      <vt:lpstr>Grizzly </vt:lpstr>
      <vt:lpstr>Kodiak</vt:lpstr>
      <vt:lpstr>Fekete medve - Baribál</vt:lpstr>
      <vt:lpstr>Ajakos medve</vt:lpstr>
      <vt:lpstr>Maláj medve</vt:lpstr>
      <vt:lpstr>Pápaszemes  medve</vt:lpstr>
      <vt:lpstr>Örvös medve</vt:lpstr>
      <vt:lpstr>Óriáspanda</vt:lpstr>
      <vt:lpstr>Jegesmedve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Medvefajták</dc:title>
  <dc:creator>JBetty</dc:creator>
  <cp:lastModifiedBy>JBetty</cp:lastModifiedBy>
  <cp:revision>18</cp:revision>
  <dcterms:created xsi:type="dcterms:W3CDTF">2021-10-25T15:20:26Z</dcterms:created>
  <dcterms:modified xsi:type="dcterms:W3CDTF">2021-10-28T14:22:17Z</dcterms:modified>
</cp:coreProperties>
</file>