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7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25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5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16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64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2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65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59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0BA951-6A37-462D-9734-616E9EF69FC3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2D1F7-0FA0-4745-856B-5AE705ADE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067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Majomház</a:t>
            </a:r>
            <a:br>
              <a:rPr lang="hu-HU" dirty="0" smtClean="0"/>
            </a:br>
            <a:r>
              <a:rPr lang="hu-HU" dirty="0" smtClean="0"/>
              <a:t>Szitakötő 40-41 oldal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99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78177" y="2642215"/>
            <a:ext cx="586045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Ez az állat mókás nagyon,</a:t>
            </a:r>
          </a:p>
          <a:p>
            <a:pPr algn="ctr"/>
            <a:r>
              <a:rPr lang="hu-H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Csimpaszkodik a rácsokon.</a:t>
            </a:r>
          </a:p>
          <a:p>
            <a:pPr algn="ctr"/>
            <a:r>
              <a:rPr lang="hu-H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Himbálódzik, onnan néz szét, </a:t>
            </a:r>
          </a:p>
          <a:p>
            <a:pPr algn="ctr"/>
            <a:r>
              <a:rPr lang="hu-H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Mellén cipeli a kölykét.</a:t>
            </a:r>
            <a:endParaRPr lang="hu-H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74700" y="782935"/>
            <a:ext cx="492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Találós kérdés: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24" y="1391920"/>
            <a:ext cx="4865716" cy="401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8188916" y="5527655"/>
            <a:ext cx="220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gorilla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9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1394"/>
            <a:ext cx="10080887" cy="548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4708116" y="108064"/>
            <a:ext cx="281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40. oldal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73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3" y="258201"/>
            <a:ext cx="4643675" cy="310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/>
          <p:cNvSpPr/>
          <p:nvPr/>
        </p:nvSpPr>
        <p:spPr>
          <a:xfrm>
            <a:off x="245989" y="2759423"/>
            <a:ext cx="1758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csimpánz</a:t>
            </a:r>
            <a:endParaRPr lang="hu-H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287957" y="3545840"/>
            <a:ext cx="3197961" cy="3098800"/>
            <a:chOff x="1287957" y="3545840"/>
            <a:chExt cx="3197961" cy="30988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957" y="3545840"/>
              <a:ext cx="3197961" cy="309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églalap 8"/>
            <p:cNvSpPr/>
            <p:nvPr/>
          </p:nvSpPr>
          <p:spPr>
            <a:xfrm>
              <a:off x="1394124" y="6121420"/>
              <a:ext cx="298562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n</a:t>
              </a:r>
              <a:r>
                <a:rPr lang="hu-HU" sz="28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agyorrú majom</a:t>
              </a:r>
              <a:endParaRPr lang="hu-H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215757" y="193242"/>
            <a:ext cx="3121121" cy="4160312"/>
            <a:chOff x="5215757" y="193242"/>
            <a:chExt cx="3121121" cy="4160312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757" y="193242"/>
              <a:ext cx="3121121" cy="41603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églalap 9"/>
            <p:cNvSpPr/>
            <p:nvPr/>
          </p:nvSpPr>
          <p:spPr>
            <a:xfrm>
              <a:off x="6849550" y="3729335"/>
              <a:ext cx="14189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32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pávián</a:t>
              </a:r>
              <a:endParaRPr lang="hu-H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8491307" y="2387600"/>
            <a:ext cx="3436534" cy="4257040"/>
            <a:chOff x="8491307" y="2387600"/>
            <a:chExt cx="3436534" cy="425704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307" y="2387600"/>
              <a:ext cx="3436534" cy="4257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églalap 10"/>
            <p:cNvSpPr/>
            <p:nvPr/>
          </p:nvSpPr>
          <p:spPr>
            <a:xfrm>
              <a:off x="8580025" y="2387600"/>
              <a:ext cx="325909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28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selyemmajmocska</a:t>
              </a:r>
              <a:endParaRPr lang="hu-H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9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808736" y="1422400"/>
            <a:ext cx="3295904" cy="5120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517136" y="1320800"/>
            <a:ext cx="3295904" cy="5120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8312912" y="1320800"/>
            <a:ext cx="3295904" cy="5120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19677" y="163175"/>
            <a:ext cx="83688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Milyennek látták magukat a majmok a tükörben?</a:t>
            </a:r>
          </a:p>
          <a:p>
            <a:pPr algn="ctr"/>
            <a:r>
              <a:rPr lang="hu-H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Rajzoljátok le!</a:t>
            </a:r>
            <a:endParaRPr lang="hu-H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26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385050"/>
            <a:ext cx="3413760" cy="607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5466988" y="2774295"/>
            <a:ext cx="5951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Ügyesek voltatok!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26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Csomag</Template>
  <TotalTime>43</TotalTime>
  <Words>48</Words>
  <Application>Microsoft Office PowerPoint</Application>
  <PresentationFormat>Szélesvásznú</PresentationFormat>
  <Paragraphs>15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Majomház Szitakötő 40-41 oldal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Majomház Szitakötő 40-41 oldal</dc:title>
  <dc:creator>Peer Lászlóné</dc:creator>
  <cp:lastModifiedBy>Peer Lászlóné</cp:lastModifiedBy>
  <cp:revision>5</cp:revision>
  <dcterms:created xsi:type="dcterms:W3CDTF">2021-10-18T19:59:13Z</dcterms:created>
  <dcterms:modified xsi:type="dcterms:W3CDTF">2021-10-18T20:42:26Z</dcterms:modified>
</cp:coreProperties>
</file>