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4212" y="2318327"/>
            <a:ext cx="4913024" cy="1440873"/>
          </a:xfrm>
        </p:spPr>
        <p:txBody>
          <a:bodyPr>
            <a:normAutofit/>
          </a:bodyPr>
          <a:lstStyle/>
          <a:p>
            <a:pPr algn="ctr"/>
            <a:r>
              <a:rPr lang="hu-HU" sz="6000" b="1" dirty="0" smtClean="0">
                <a:latin typeface="Arial Rounded MT Bold" panose="020F0704030504030204" pitchFamily="34" charset="0"/>
              </a:rPr>
              <a:t>TÜKÖR</a:t>
            </a:r>
            <a:endParaRPr lang="hu-HU" sz="6000" b="1" dirty="0">
              <a:latin typeface="Arial Rounded MT Bold" panose="020F0704030504030204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5927" y="723349"/>
            <a:ext cx="5441431" cy="544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82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jut eszedbe a tükörről?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dirty="0" smtClean="0"/>
              <a:t>Tükörkép</a:t>
            </a:r>
          </a:p>
          <a:p>
            <a:pPr algn="ctr"/>
            <a:r>
              <a:rPr lang="hu-HU" sz="3600" dirty="0" smtClean="0"/>
              <a:t>Szimmetria</a:t>
            </a:r>
          </a:p>
          <a:p>
            <a:pPr algn="ctr"/>
            <a:r>
              <a:rPr lang="hu-HU" sz="3600" dirty="0" smtClean="0"/>
              <a:t>Valóság</a:t>
            </a:r>
            <a:r>
              <a:rPr lang="hu-HU" sz="3600" dirty="0" smtClean="0">
                <a:sym typeface="Wingdings" panose="05000000000000000000" pitchFamily="2" charset="2"/>
              </a:rPr>
              <a:t></a:t>
            </a:r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2449557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Mutasd, amit látsz!</a:t>
            </a:r>
            <a:endParaRPr lang="hu-HU" dirty="0"/>
          </a:p>
        </p:txBody>
      </p:sp>
      <p:pic>
        <p:nvPicPr>
          <p:cNvPr id="8" name="Tartalom helye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7799" y="203200"/>
            <a:ext cx="2939184" cy="4614027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204" y="203200"/>
            <a:ext cx="2987026" cy="4498109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8786" y="203200"/>
            <a:ext cx="3036429" cy="449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72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Mikor használod az általatok </a:t>
            </a:r>
            <a:r>
              <a:rPr lang="hu-HU" dirty="0" err="1" smtClean="0"/>
              <a:t>mutatottakat</a:t>
            </a:r>
            <a:r>
              <a:rPr lang="hu-HU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Mutass legalább 3 jellegzetes mozdulatot, s társaid csinálják utánad!</a:t>
            </a:r>
          </a:p>
        </p:txBody>
      </p:sp>
    </p:spTree>
    <p:extLst>
      <p:ext uri="{BB962C8B-B14F-4D97-AF65-F5344CB8AC3E}">
        <p14:creationId xmlns:p14="http://schemas.microsoft.com/office/powerpoint/2010/main" val="1032889785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</TotalTime>
  <Words>33</Words>
  <Application>Microsoft Office PowerPoint</Application>
  <PresentationFormat>Szélesvásznú</PresentationFormat>
  <Paragraphs>8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9" baseType="lpstr">
      <vt:lpstr>Arial Rounded MT Bold</vt:lpstr>
      <vt:lpstr>Century Gothic</vt:lpstr>
      <vt:lpstr>Wingdings</vt:lpstr>
      <vt:lpstr>Wingdings 3</vt:lpstr>
      <vt:lpstr>Szelet</vt:lpstr>
      <vt:lpstr>PowerPoint-bemutató</vt:lpstr>
      <vt:lpstr>Mi jut eszedbe a tükörről?</vt:lpstr>
      <vt:lpstr>Mutasd, amit látsz!</vt:lpstr>
      <vt:lpstr>Mikor használod az általatok mutatottakat?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Duskáné Lábodi Eszter</dc:creator>
  <cp:lastModifiedBy>Toldi Lászlóné</cp:lastModifiedBy>
  <cp:revision>7</cp:revision>
  <dcterms:created xsi:type="dcterms:W3CDTF">2021-09-14T04:44:56Z</dcterms:created>
  <dcterms:modified xsi:type="dcterms:W3CDTF">2021-09-25T06:28:10Z</dcterms:modified>
</cp:coreProperties>
</file>