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C6ED734-0735-451D-B9C9-390614D043DE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Téglalap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Téglalap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Téglalap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Egyenes összekötő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Egyenes összekötő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Egyenes összekötő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Egyenes összekötő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Téglalap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zis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zis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zis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zis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zis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B572104-25EC-4B59-85C5-FAC274E8410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ED734-0735-451D-B9C9-390614D043DE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72104-25EC-4B59-85C5-FAC274E841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ED734-0735-451D-B9C9-390614D043DE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72104-25EC-4B59-85C5-FAC274E841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C6ED734-0735-451D-B9C9-390614D043DE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B572104-25EC-4B59-85C5-FAC274E8410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C6ED734-0735-451D-B9C9-390614D043DE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églalap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gyenes összekötő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gyenes összekötő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Egyenes összekötő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Egyenes összekötő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Téglalap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zis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zis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zis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zis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zis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gyenes összekötő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B572104-25EC-4B59-85C5-FAC274E8410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ED734-0735-451D-B9C9-390614D043DE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72104-25EC-4B59-85C5-FAC274E8410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ED734-0735-451D-B9C9-390614D043DE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72104-25EC-4B59-85C5-FAC274E8410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2" name="Szöveg hely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4" name="Szöveg hely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6" name="Dátum hely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C6ED734-0735-451D-B9C9-390614D043DE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B572104-25EC-4B59-85C5-FAC274E8410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ED734-0735-451D-B9C9-390614D043DE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72104-25EC-4B59-85C5-FAC274E841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8" name="Egyenes összekötő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gyenes összekötő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zis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Tartalom helye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1" name="Dátum hely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C6ED734-0735-451D-B9C9-390614D043DE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22" name="Dia számának hely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B572104-25EC-4B59-85C5-FAC274E8410E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Élőláb hely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zis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Téglalap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gyenes összekötő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Egyenes összekötő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Egyenes összekötő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átum hely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C6ED734-0735-451D-B9C9-390614D043DE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B572104-25EC-4B59-85C5-FAC274E8410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Élőláb hely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C6ED734-0735-451D-B9C9-390614D043DE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églalap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zis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B572104-25EC-4B59-85C5-FAC274E8410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dissolve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asztrostudio.hu/fuszerek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o-RO" dirty="0" smtClean="0"/>
              <a:t>F</a:t>
            </a:r>
            <a:r>
              <a:rPr lang="hu-HU" dirty="0" err="1" smtClean="0"/>
              <a:t>űszerként</a:t>
            </a:r>
            <a:r>
              <a:rPr lang="hu-HU" dirty="0" smtClean="0"/>
              <a:t> használt magok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Földes Károly</a:t>
            </a:r>
            <a:endParaRPr lang="en-US" dirty="0"/>
          </a:p>
        </p:txBody>
      </p:sp>
    </p:spTree>
  </p:cSld>
  <p:clrMapOvr>
    <a:masterClrMapping/>
  </p:clrMapOvr>
  <p:transition spd="slow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D:\Users\Eniko\Desktop\unnam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838200"/>
            <a:ext cx="7202658" cy="4572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Kapor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Mártások, húsételek, töltelékek, halak, főzelékek (tök), saláták, savanyúságok (kovászos uborka)ízesítésére használható fel. </a:t>
            </a:r>
            <a:endParaRPr lang="hu-HU" dirty="0" smtClean="0"/>
          </a:p>
          <a:p>
            <a:r>
              <a:rPr lang="hu-HU" dirty="0" smtClean="0"/>
              <a:t>Étvágyjavító</a:t>
            </a:r>
            <a:r>
              <a:rPr lang="hu-HU" dirty="0"/>
              <a:t>, emésztésjavító, vízhajtó, nyálkaoldó hatásai vannak és fejfájás ellen is használható. </a:t>
            </a:r>
            <a:endParaRPr lang="hu-HU" dirty="0" smtClean="0"/>
          </a:p>
          <a:p>
            <a:r>
              <a:rPr lang="hu-HU" dirty="0" smtClean="0"/>
              <a:t>Fűszerként </a:t>
            </a:r>
            <a:r>
              <a:rPr lang="hu-HU" dirty="0"/>
              <a:t>használt növényi rész: levél, </a:t>
            </a:r>
            <a:r>
              <a:rPr lang="hu-HU" dirty="0" smtClean="0"/>
              <a:t>mag.</a:t>
            </a:r>
            <a:endParaRPr lang="en-US" dirty="0"/>
          </a:p>
        </p:txBody>
      </p:sp>
    </p:spTree>
  </p:cSld>
  <p:clrMapOvr>
    <a:masterClrMapping/>
  </p:clrMapOvr>
  <p:transition spd="slow"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D:\Users\Eniko\Desktop\unnamed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28600"/>
            <a:ext cx="6324600" cy="600342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Kömény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Kenyérfélék, sós sütemények, sajtételek, túró, levesek (gulyás, krumpli), zöldségek (káposzta, krumpli), húsételek, töltelékek, savanyúságok ízesítésére használható fel. </a:t>
            </a:r>
            <a:endParaRPr lang="hu-HU" dirty="0" smtClean="0"/>
          </a:p>
          <a:p>
            <a:r>
              <a:rPr lang="hu-HU" dirty="0" smtClean="0"/>
              <a:t>Étvágyjavító</a:t>
            </a:r>
            <a:r>
              <a:rPr lang="hu-HU" dirty="0"/>
              <a:t>, emésztésjavító, szélhajtó, görcsoldó hatásai vannak. </a:t>
            </a:r>
            <a:endParaRPr lang="hu-HU" dirty="0" smtClean="0"/>
          </a:p>
          <a:p>
            <a:r>
              <a:rPr lang="hu-HU" dirty="0" smtClean="0"/>
              <a:t>Fűszerként </a:t>
            </a:r>
            <a:r>
              <a:rPr lang="hu-HU" dirty="0"/>
              <a:t>használt növényi rész: </a:t>
            </a:r>
            <a:r>
              <a:rPr lang="hu-HU" dirty="0" smtClean="0"/>
              <a:t>mag.</a:t>
            </a:r>
            <a:endParaRPr lang="en-US" dirty="0"/>
          </a:p>
        </p:txBody>
      </p:sp>
    </p:spTree>
  </p:cSld>
  <p:clrMapOvr>
    <a:masterClrMapping/>
  </p:clrMapOvr>
  <p:transition spd="slow"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D:\Users\Eniko\Desktop\123095_komeny02-20151017144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33399"/>
            <a:ext cx="7620000" cy="549555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Mustár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Savanyúságok (uborka), pácok, szószok, húsételek ízesítésére használható fel. </a:t>
            </a:r>
            <a:endParaRPr lang="hu-HU" dirty="0" smtClean="0"/>
          </a:p>
          <a:p>
            <a:r>
              <a:rPr lang="hu-HU" dirty="0" smtClean="0"/>
              <a:t>Vérnyomás </a:t>
            </a:r>
            <a:r>
              <a:rPr lang="hu-HU" dirty="0"/>
              <a:t>csökkentő, érelmeszesedés ellen, emésztési panaszokra, epe-, májpanaszokra, felfúvódás, reuma, bőrkiütések ellen használható fel.(Méregtelenítésre: étkezés előtt egy-egy kávéskanál magot rágás nélkül nyeljünk le.) </a:t>
            </a:r>
            <a:endParaRPr lang="hu-HU" dirty="0" smtClean="0"/>
          </a:p>
          <a:p>
            <a:r>
              <a:rPr lang="hu-HU" dirty="0" smtClean="0"/>
              <a:t>Fűszerként </a:t>
            </a:r>
            <a:r>
              <a:rPr lang="hu-HU" dirty="0"/>
              <a:t>használt növényi rész: </a:t>
            </a:r>
            <a:r>
              <a:rPr lang="hu-HU" dirty="0" smtClean="0"/>
              <a:t>mag.</a:t>
            </a:r>
            <a:endParaRPr lang="en-US" dirty="0"/>
          </a:p>
        </p:txBody>
      </p:sp>
    </p:spTree>
  </p:cSld>
  <p:clrMapOvr>
    <a:masterClrMapping/>
  </p:clrMapOvr>
  <p:transition spd="slow"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D:\Users\Eniko\Desktop\download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219200"/>
            <a:ext cx="6531738" cy="43465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Szerecsendió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Levesek, főzelékek, húsételek, halak, gomba, töltelékek, sajtok, saláták, mártások ízesítésére használható fel. </a:t>
            </a:r>
            <a:endParaRPr lang="hu-HU" dirty="0" smtClean="0"/>
          </a:p>
          <a:p>
            <a:r>
              <a:rPr lang="hu-HU" dirty="0" smtClean="0"/>
              <a:t>Gyomorerősítő </a:t>
            </a:r>
            <a:r>
              <a:rPr lang="hu-HU" dirty="0"/>
              <a:t>hatása van, csökkenti a savtúltengést. Túlzott fogyasztása nem ajánlott, mert székrekedést okozhat, illetve rákkeltő </a:t>
            </a:r>
            <a:r>
              <a:rPr lang="hu-HU" dirty="0" err="1"/>
              <a:t>szafrolt</a:t>
            </a:r>
            <a:r>
              <a:rPr lang="hu-HU" dirty="0"/>
              <a:t> tartalmaz. </a:t>
            </a:r>
            <a:endParaRPr lang="hu-HU" dirty="0" smtClean="0"/>
          </a:p>
          <a:p>
            <a:r>
              <a:rPr lang="hu-HU" dirty="0" smtClean="0"/>
              <a:t>Fűszerként </a:t>
            </a:r>
            <a:r>
              <a:rPr lang="hu-HU" dirty="0"/>
              <a:t>használt növényi rész: mag, </a:t>
            </a:r>
            <a:r>
              <a:rPr lang="hu-HU" dirty="0" smtClean="0"/>
              <a:t>őrölve.</a:t>
            </a:r>
            <a:endParaRPr lang="en-US" dirty="0"/>
          </a:p>
        </p:txBody>
      </p:sp>
    </p:spTree>
  </p:cSld>
  <p:clrMapOvr>
    <a:masterClrMapping/>
  </p:clrMapOvr>
  <p:transition spd="slow"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D:\Users\Eniko\Desktop\download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775" y="776287"/>
            <a:ext cx="7489825" cy="537006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3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Felhasznált irodalom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http://www.gasztrostudio.hu/fuszerek</a:t>
            </a:r>
            <a:r>
              <a:rPr lang="en-US" dirty="0" smtClean="0">
                <a:hlinkClick r:id="rId2"/>
              </a:rPr>
              <a:t>/</a:t>
            </a:r>
            <a:endParaRPr lang="hu-HU" dirty="0" smtClean="0"/>
          </a:p>
          <a:p>
            <a:r>
              <a:rPr lang="hu-HU" dirty="0" err="1" smtClean="0"/>
              <a:t>Wikipédia</a:t>
            </a:r>
            <a:endParaRPr lang="en-US" dirty="0"/>
          </a:p>
        </p:txBody>
      </p:sp>
    </p:spTree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Kardamom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Sütemények</a:t>
            </a:r>
            <a:r>
              <a:rPr lang="en-US" dirty="0"/>
              <a:t>, </a:t>
            </a:r>
            <a:r>
              <a:rPr lang="en-US" dirty="0" err="1"/>
              <a:t>marcipán</a:t>
            </a:r>
            <a:r>
              <a:rPr lang="en-US" dirty="0"/>
              <a:t>, </a:t>
            </a:r>
            <a:r>
              <a:rPr lang="en-US" dirty="0" err="1"/>
              <a:t>mézeskalács</a:t>
            </a:r>
            <a:r>
              <a:rPr lang="en-US" dirty="0"/>
              <a:t>, </a:t>
            </a:r>
            <a:r>
              <a:rPr lang="en-US" dirty="0" err="1"/>
              <a:t>italok</a:t>
            </a:r>
            <a:r>
              <a:rPr lang="en-US" dirty="0"/>
              <a:t> (</a:t>
            </a:r>
            <a:r>
              <a:rPr lang="en-US" dirty="0" err="1"/>
              <a:t>kávé</a:t>
            </a:r>
            <a:r>
              <a:rPr lang="en-US" dirty="0"/>
              <a:t>) </a:t>
            </a:r>
            <a:r>
              <a:rPr lang="en-US" dirty="0" err="1"/>
              <a:t>ízesítésére</a:t>
            </a:r>
            <a:r>
              <a:rPr lang="en-US" dirty="0"/>
              <a:t> </a:t>
            </a:r>
            <a:r>
              <a:rPr lang="en-US" dirty="0" err="1"/>
              <a:t>használható</a:t>
            </a:r>
            <a:r>
              <a:rPr lang="en-US" dirty="0"/>
              <a:t> </a:t>
            </a:r>
            <a:r>
              <a:rPr lang="en-US" dirty="0" err="1"/>
              <a:t>fel</a:t>
            </a:r>
            <a:r>
              <a:rPr lang="en-US" dirty="0"/>
              <a:t>. </a:t>
            </a:r>
            <a:endParaRPr lang="hu-HU" dirty="0" smtClean="0"/>
          </a:p>
          <a:p>
            <a:r>
              <a:rPr lang="en-US" dirty="0" err="1" smtClean="0"/>
              <a:t>Étvágyjavító</a:t>
            </a:r>
            <a:r>
              <a:rPr lang="en-US" dirty="0"/>
              <a:t>, </a:t>
            </a:r>
            <a:r>
              <a:rPr lang="en-US" dirty="0" err="1"/>
              <a:t>emésztésjavító</a:t>
            </a:r>
            <a:r>
              <a:rPr lang="en-US" dirty="0"/>
              <a:t> </a:t>
            </a:r>
            <a:r>
              <a:rPr lang="en-US" dirty="0" err="1"/>
              <a:t>hatásai</a:t>
            </a:r>
            <a:r>
              <a:rPr lang="en-US" dirty="0"/>
              <a:t> </a:t>
            </a:r>
            <a:r>
              <a:rPr lang="en-US" dirty="0" err="1"/>
              <a:t>vannak</a:t>
            </a:r>
            <a:r>
              <a:rPr lang="en-US" dirty="0" smtClean="0"/>
              <a:t>.</a:t>
            </a:r>
            <a:endParaRPr lang="hu-HU" dirty="0" smtClean="0"/>
          </a:p>
          <a:p>
            <a:r>
              <a:rPr lang="hu-HU" dirty="0"/>
              <a:t>Fűszerként használt növényi rész: </a:t>
            </a:r>
            <a:r>
              <a:rPr lang="hu-HU" dirty="0" smtClean="0"/>
              <a:t>termés.</a:t>
            </a:r>
            <a:endParaRPr lang="en-US" dirty="0"/>
          </a:p>
        </p:txBody>
      </p:sp>
      <p:pic>
        <p:nvPicPr>
          <p:cNvPr id="4" name="Picture 2" descr="Kardam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3810000"/>
            <a:ext cx="2743200" cy="279918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Köszönöm szépen a figyelmet!</a:t>
            </a:r>
            <a:endParaRPr lang="en-US" dirty="0"/>
          </a:p>
        </p:txBody>
      </p:sp>
    </p:spTree>
  </p:cSld>
  <p:clrMapOvr>
    <a:masterClrMapping/>
  </p:clrMapOvr>
  <p:transition spd="slow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Boróka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Húslevesek, mártások, sertés-, marhasültek, vadhúsok, halak, savanyúság, savanyú káposzta, grillezett ételek, páclevek, lekvár, pálinka (gin) ízesítésére használható fel. </a:t>
            </a:r>
            <a:endParaRPr lang="hu-HU" dirty="0" smtClean="0"/>
          </a:p>
          <a:p>
            <a:r>
              <a:rPr lang="hu-HU" dirty="0" smtClean="0"/>
              <a:t>Étvágyjavító</a:t>
            </a:r>
            <a:r>
              <a:rPr lang="hu-HU" dirty="0"/>
              <a:t>, vizelethajtó, vese-, epekőoldó hatásai vannak, illetve köszvény és csúz ellen használható. </a:t>
            </a:r>
            <a:endParaRPr lang="hu-HU" dirty="0" smtClean="0"/>
          </a:p>
          <a:p>
            <a:r>
              <a:rPr lang="hu-HU" dirty="0" smtClean="0"/>
              <a:t>Fűszerként </a:t>
            </a:r>
            <a:r>
              <a:rPr lang="hu-HU" dirty="0"/>
              <a:t>használt növényi rész: bogyó egészben</a:t>
            </a:r>
            <a:endParaRPr lang="en-US" dirty="0"/>
          </a:p>
        </p:txBody>
      </p:sp>
    </p:spTree>
  </p:cSld>
  <p:clrMapOvr>
    <a:masterClrMapping/>
  </p:clrMapOvr>
  <p:transition spd="slow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 descr="Boróka, egy elfeledett gyógynövényünk | Holisztikus Él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838199"/>
            <a:ext cx="6781800" cy="506608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Bors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Levesek, főzelékek, zöldségek, húsételek, halak, saláták, mártások, töltelékek ízesítésére használható fel. </a:t>
            </a:r>
            <a:endParaRPr lang="hu-HU" dirty="0" smtClean="0"/>
          </a:p>
          <a:p>
            <a:r>
              <a:rPr lang="hu-HU" dirty="0" smtClean="0"/>
              <a:t>Étvágyjavító</a:t>
            </a:r>
            <a:r>
              <a:rPr lang="hu-HU" dirty="0"/>
              <a:t>, vizelethajtó, szélhajtó, élénkítő hatásai vannak, illetve ízületi gyulladás ellen használható. </a:t>
            </a:r>
            <a:endParaRPr lang="hu-HU" dirty="0" smtClean="0"/>
          </a:p>
          <a:p>
            <a:r>
              <a:rPr lang="hu-HU" dirty="0" smtClean="0"/>
              <a:t>Fűszerként </a:t>
            </a:r>
            <a:r>
              <a:rPr lang="hu-HU" dirty="0"/>
              <a:t>használt növényi rész: bogyó egészben, vagy </a:t>
            </a:r>
            <a:r>
              <a:rPr lang="hu-HU" dirty="0" smtClean="0"/>
              <a:t>őrölve.</a:t>
            </a:r>
            <a:endParaRPr lang="en-US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 descr="Amit eddig nem tudott a borsról, pedig fontos - HáziPatik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6" name="AutoShape 4" descr="Amit eddig nem tudott a borsról, pedig fontos - HáziPatik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8" name="AutoShape 6" descr="Amit eddig nem tudott a borsról, pedig fontos - HáziPatik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0" name="AutoShape 8" descr="Amit eddig nem tudott a borsról, pedig fontos - HáziPatik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2" name="AutoShape 10" descr="Fekete-, fehér-, rózsa és cayenne bors vajon mi? - Díván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4" name="AutoShape 12" descr="Fekete-, fehér-, rózsa és cayenne bors vajon mi? - Díván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8445" name="Picture 13" descr="D:\Users\Eniko\Desktop\download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066800"/>
            <a:ext cx="6629400" cy="441156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Csillagánizs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Édességekhez (tészták, sütemények, mézesek, rizsfelfújtak, gyümölcslevesek, cukorkák), likőrök, puncs ízesítésére használható fel. </a:t>
            </a:r>
            <a:endParaRPr lang="hu-HU" dirty="0" smtClean="0"/>
          </a:p>
          <a:p>
            <a:r>
              <a:rPr lang="hu-HU" dirty="0" smtClean="0"/>
              <a:t>Görcsoldó</a:t>
            </a:r>
            <a:r>
              <a:rPr lang="hu-HU" dirty="0"/>
              <a:t>, szélhajtó, hurutoldó, gyomorerősítő hatásai vannak. </a:t>
            </a:r>
            <a:endParaRPr lang="hu-HU" dirty="0" smtClean="0"/>
          </a:p>
          <a:p>
            <a:r>
              <a:rPr lang="hu-HU" dirty="0" smtClean="0"/>
              <a:t>Fűszerként </a:t>
            </a:r>
            <a:r>
              <a:rPr lang="hu-HU" dirty="0"/>
              <a:t>használt növényi rész: mag, egészben vagy porrá </a:t>
            </a:r>
            <a:r>
              <a:rPr lang="hu-HU" dirty="0" smtClean="0"/>
              <a:t>törve.</a:t>
            </a:r>
            <a:endParaRPr lang="en-US" dirty="0"/>
          </a:p>
        </p:txBody>
      </p:sp>
    </p:spTree>
  </p:cSld>
  <p:clrMapOvr>
    <a:masterClrMapping/>
  </p:clrMapOvr>
  <p:transition spd="slow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Csillagánizs – Wikipé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483" name="Picture 3" descr="D:\Users\Eniko\Desktop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533399"/>
            <a:ext cx="7086600" cy="532912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Édes kömény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Levesek, főzelékek, húsételek, halak, gomba, saláták, mártások, sós sütemények ízesítésére használható fel. </a:t>
            </a:r>
            <a:endParaRPr lang="hu-HU" dirty="0" smtClean="0"/>
          </a:p>
          <a:p>
            <a:r>
              <a:rPr lang="hu-HU" dirty="0" smtClean="0"/>
              <a:t>Étvágyjavító</a:t>
            </a:r>
            <a:r>
              <a:rPr lang="hu-HU" dirty="0"/>
              <a:t>, szélhajtó, görcsoldó, tejszaporító hatásai vannak. </a:t>
            </a:r>
            <a:endParaRPr lang="hu-HU" dirty="0" smtClean="0"/>
          </a:p>
          <a:p>
            <a:r>
              <a:rPr lang="hu-HU" dirty="0" smtClean="0"/>
              <a:t>Fűszerként </a:t>
            </a:r>
            <a:r>
              <a:rPr lang="hu-HU" dirty="0"/>
              <a:t>használt növényi rész: mag, egészben vagy </a:t>
            </a:r>
            <a:r>
              <a:rPr lang="hu-HU" dirty="0" smtClean="0"/>
              <a:t>őrölve.</a:t>
            </a:r>
            <a:endParaRPr lang="en-US" dirty="0"/>
          </a:p>
        </p:txBody>
      </p:sp>
    </p:spTree>
  </p:cSld>
  <p:clrMapOvr>
    <a:masterClrMapping/>
  </p:clrMapOvr>
  <p:transition spd="slow"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</TotalTime>
  <Words>439</Words>
  <Application>Microsoft Office PowerPoint</Application>
  <PresentationFormat>Diavetítés a képernyőre (4:3 oldalarány)</PresentationFormat>
  <Paragraphs>42</Paragraphs>
  <Slides>20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20</vt:i4>
      </vt:variant>
    </vt:vector>
  </HeadingPairs>
  <TitlesOfParts>
    <vt:vector size="21" baseType="lpstr">
      <vt:lpstr>Loggia</vt:lpstr>
      <vt:lpstr>Fűszerként használt magok</vt:lpstr>
      <vt:lpstr>Kardamom</vt:lpstr>
      <vt:lpstr>Boróka</vt:lpstr>
      <vt:lpstr>4. dia</vt:lpstr>
      <vt:lpstr>Bors</vt:lpstr>
      <vt:lpstr>6. dia</vt:lpstr>
      <vt:lpstr>Csillagánizs</vt:lpstr>
      <vt:lpstr>8. dia</vt:lpstr>
      <vt:lpstr>Édes kömény</vt:lpstr>
      <vt:lpstr>10. dia</vt:lpstr>
      <vt:lpstr>Kapor</vt:lpstr>
      <vt:lpstr>12. dia</vt:lpstr>
      <vt:lpstr>Kömény</vt:lpstr>
      <vt:lpstr>14. dia</vt:lpstr>
      <vt:lpstr>Mustár</vt:lpstr>
      <vt:lpstr>16. dia</vt:lpstr>
      <vt:lpstr>Szerecsendió</vt:lpstr>
      <vt:lpstr>18. dia</vt:lpstr>
      <vt:lpstr>Felhasznált irodalom</vt:lpstr>
      <vt:lpstr>Köszönöm szépen a figyelmet!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Fűszerként használt magok</dc:title>
  <dc:creator>Eniko</dc:creator>
  <cp:lastModifiedBy>Eniko</cp:lastModifiedBy>
  <cp:revision>2</cp:revision>
  <dcterms:created xsi:type="dcterms:W3CDTF">2021-06-07T15:21:01Z</dcterms:created>
  <dcterms:modified xsi:type="dcterms:W3CDTF">2021-06-07T15:39:24Z</dcterms:modified>
</cp:coreProperties>
</file>