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59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34E0-0C96-432D-8E97-D95941F9903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E3E9-5466-4C33-A84C-4A8300CBA5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34E0-0C96-432D-8E97-D95941F9903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E3E9-5466-4C33-A84C-4A8300CBA5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34E0-0C96-432D-8E97-D95941F9903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E3E9-5466-4C33-A84C-4A8300CBA5C8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34E0-0C96-432D-8E97-D95941F9903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E3E9-5466-4C33-A84C-4A8300CBA5C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34E0-0C96-432D-8E97-D95941F9903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E3E9-5466-4C33-A84C-4A8300CBA5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34E0-0C96-432D-8E97-D95941F9903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E3E9-5466-4C33-A84C-4A8300CBA5C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34E0-0C96-432D-8E97-D95941F9903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E3E9-5466-4C33-A84C-4A8300CBA5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34E0-0C96-432D-8E97-D95941F9903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E3E9-5466-4C33-A84C-4A8300CBA5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34E0-0C96-432D-8E97-D95941F9903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E3E9-5466-4C33-A84C-4A8300CBA5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34E0-0C96-432D-8E97-D95941F9903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E3E9-5466-4C33-A84C-4A8300CBA5C8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34E0-0C96-432D-8E97-D95941F9903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E3E9-5466-4C33-A84C-4A8300CBA5C8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7534E0-0C96-432D-8E97-D95941F9903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69E3E9-5466-4C33-A84C-4A8300CBA5C8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dekesvilag.hu/wp-content/uploads/2017/08/tunderrozsa-7.jpg" TargetMode="External"/><Relationship Id="rId3" Type="http://schemas.openxmlformats.org/officeDocument/2006/relationships/hyperlink" Target="https://upload.wikimedia.org/wikipedia/commons/thumb/e/e1/Posidonia_2_Alberto_Romeo.jpg/1200px-Posidonia_2_Alberto_Romeo.jpg" TargetMode="External"/><Relationship Id="rId7" Type="http://schemas.openxmlformats.org/officeDocument/2006/relationships/hyperlink" Target="https://www.erdekesvilag.hu/wp-content/uploads/2017/08/tunderrozsa-4.jpg" TargetMode="External"/><Relationship Id="rId2" Type="http://schemas.openxmlformats.org/officeDocument/2006/relationships/hyperlink" Target="https://cdn.nwmgroups.hu/s/img/i/1606/2016060759.jpg?w=800&amp;h=600&amp;t=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2.depositphotos.com/1765681/12349/i/600/depositphotos_123497412-stock-photo-epaulette-shark-hemiscyllium-ocellatum.jpg" TargetMode="External"/><Relationship Id="rId11" Type="http://schemas.openxmlformats.org/officeDocument/2006/relationships/hyperlink" Target="http://images-on-off.com/images/35/morskoykonek-977e3c7f.jpg" TargetMode="External"/><Relationship Id="rId5" Type="http://schemas.openxmlformats.org/officeDocument/2006/relationships/hyperlink" Target="https://www.erdekesvilag.hu/wp-content/uploads/2013/05/hordoszemu-hal-31.jpg" TargetMode="External"/><Relationship Id="rId10" Type="http://schemas.openxmlformats.org/officeDocument/2006/relationships/hyperlink" Target="http://galeria.nlcafe.hu/files/013/071/000/71013/71013_578200_784x523.jpg" TargetMode="External"/><Relationship Id="rId4" Type="http://schemas.openxmlformats.org/officeDocument/2006/relationships/hyperlink" Target="https://nlc.p3k.hu/uploads/2018/05/meduza.jpg" TargetMode="External"/><Relationship Id="rId9" Type="http://schemas.openxmlformats.org/officeDocument/2006/relationships/hyperlink" Target="https://www.erdekesvilag.hu/wp-content/uploads/2017/08/tunderrozsa-6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324744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3">
                    <a:lumMod val="50000"/>
                  </a:schemeClr>
                </a:solidFill>
                <a:latin typeface="Footlight MT Light" pitchFamily="18" charset="0"/>
              </a:rPr>
              <a:t>Tengernyi csoda</a:t>
            </a:r>
            <a:endParaRPr lang="hu-HU" sz="5400" b="1" dirty="0">
              <a:solidFill>
                <a:schemeClr val="accent3">
                  <a:lumMod val="50000"/>
                </a:schemeClr>
              </a:solidFill>
              <a:latin typeface="Footlight MT Light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hu-HU" sz="2400" dirty="0" err="1" smtClean="0">
                <a:solidFill>
                  <a:schemeClr val="tx1"/>
                </a:solidFill>
                <a:latin typeface="Footlight MT Light" pitchFamily="18" charset="0"/>
              </a:rPr>
              <a:t>Borsiczky-Fél</a:t>
            </a:r>
            <a:r>
              <a:rPr lang="hu-HU" sz="2400" dirty="0" smtClean="0">
                <a:solidFill>
                  <a:schemeClr val="tx1"/>
                </a:solidFill>
                <a:latin typeface="Footlight MT Light" pitchFamily="18" charset="0"/>
              </a:rPr>
              <a:t> Júlia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hu-HU" sz="2400" dirty="0" smtClean="0">
                <a:solidFill>
                  <a:schemeClr val="tx1"/>
                </a:solidFill>
                <a:latin typeface="Footlight MT Light" pitchFamily="18" charset="0"/>
              </a:rPr>
              <a:t>Szitakötő - 53. szám -  26-27. oldal</a:t>
            </a:r>
            <a:endParaRPr lang="hu-HU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Vibráló kékség: </a:t>
            </a: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https://cdn.nwmgroups.hu/s/img/i/1606/2016060759.jpg?w=800&amp;h=600&amp;t=5</a:t>
            </a:r>
            <a:endParaRPr lang="hu-H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Nagy Öreg: </a:t>
            </a: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https://upload.wikimedia.org/wikipedia/commons/thumb/e/e1/Posidonia_2_Alberto_Romeo.jpg/1200px-Posidonia_2_Alberto_Romeo.jpg</a:t>
            </a:r>
            <a:endParaRPr lang="hu-H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Csípés, hangsebességgel: </a:t>
            </a: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https://nlc.p3k.hu/uploads/2018/05/meduza.jpg</a:t>
            </a:r>
            <a:endParaRPr lang="hu-H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Elkészülni… vigyázz… fény!: </a:t>
            </a: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https://www.erdekesvilag.hu/wp-content/uploads/2013/05/hordoszemu-hal-31.jpg</a:t>
            </a:r>
            <a:endParaRPr lang="hu-H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Sétáló cápa: </a:t>
            </a: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https://st2.depositphotos.com/1765681/12349/i/600/depositphotos_123497412-stock-photo-epaulette-shark-hemiscyllium-ocellatum.jpg</a:t>
            </a:r>
            <a:endParaRPr lang="hu-H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Tündértutaj: </a:t>
            </a: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https://www.erdekesvilag.hu/wp-content/uploads/2017/08/tunderrozsa-4.jpg</a:t>
            </a: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</a:t>
            </a: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www.erdekesvilag.hu/wp-content/uploads/2017/08/tunderrozsa-7.jpg</a:t>
            </a: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https://</a:t>
            </a: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www.erdekesvilag.hu/wp-content/uploads/2017/08/tunderrozsa-6.jpg</a:t>
            </a:r>
            <a:endParaRPr lang="hu-H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galeria.nlcafe.hu/files/013/071/000/71013/71013_578200_784x523.jpg</a:t>
            </a:r>
            <a:endParaRPr lang="hu-H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Kicsik között legkisebb: </a:t>
            </a:r>
            <a:r>
              <a:rPr lang="hu-H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http://images-on-off.com/images/35/morskoykonek-977e3c7f.jpg</a:t>
            </a:r>
            <a:endParaRPr lang="hu-H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hu-H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hu-H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hu-H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hu-H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hu-H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9900"/>
                </a:solidFill>
                <a:latin typeface="Footlight MT Light" pitchFamily="18" charset="0"/>
              </a:rPr>
              <a:t>Képek jegyzéke</a:t>
            </a:r>
            <a:endParaRPr lang="hu-HU" dirty="0">
              <a:solidFill>
                <a:srgbClr val="0099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Veszélyes sokkoló ólálkodik a zavaros felszín alat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" b="28478"/>
          <a:stretch/>
        </p:blipFill>
        <p:spPr bwMode="auto">
          <a:xfrm>
            <a:off x="1547664" y="2636912"/>
            <a:ext cx="6227714" cy="34275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9900"/>
                </a:solidFill>
                <a:latin typeface="Footlight MT Light" pitchFamily="18" charset="0"/>
              </a:rPr>
              <a:t>Vibráló kékség – elektromos angolna</a:t>
            </a:r>
            <a:endParaRPr lang="hu-HU" b="1" dirty="0">
              <a:solidFill>
                <a:srgbClr val="0099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Neptunfű – Wikipédia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/>
          <a:stretch/>
        </p:blipFill>
        <p:spPr bwMode="auto">
          <a:xfrm>
            <a:off x="1979712" y="2492896"/>
            <a:ext cx="5255848" cy="367011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9900"/>
                </a:solidFill>
                <a:latin typeface="Footlight MT Light" pitchFamily="18" charset="0"/>
              </a:rPr>
              <a:t>A Nagy Öreg - </a:t>
            </a:r>
            <a:r>
              <a:rPr lang="hu-HU" b="1" dirty="0" err="1" smtClean="0">
                <a:solidFill>
                  <a:srgbClr val="009900"/>
                </a:solidFill>
                <a:latin typeface="Footlight MT Light" pitchFamily="18" charset="0"/>
              </a:rPr>
              <a:t>neptunfű</a:t>
            </a:r>
            <a:endParaRPr lang="hu-HU" b="1" dirty="0">
              <a:solidFill>
                <a:srgbClr val="0099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Túlszaporodtak a medúzák, meg kell enni őket | nlc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213" y="2674938"/>
            <a:ext cx="6135511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9900"/>
                </a:solidFill>
                <a:latin typeface="Footlight MT Light" pitchFamily="18" charset="0"/>
              </a:rPr>
              <a:t>Csípés, hangsebességgel - medúza</a:t>
            </a:r>
            <a:endParaRPr lang="hu-HU" b="1" dirty="0">
              <a:solidFill>
                <a:srgbClr val="0099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 különös hordószemű hal | Érdekes Vilá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" t="5891" r="6766" b="9512"/>
          <a:stretch/>
        </p:blipFill>
        <p:spPr bwMode="auto">
          <a:xfrm>
            <a:off x="1763688" y="2564904"/>
            <a:ext cx="5699442" cy="39108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9900"/>
                </a:solidFill>
                <a:latin typeface="Footlight MT Light" pitchFamily="18" charset="0"/>
              </a:rPr>
              <a:t>Elkészülni… vigyázz… fény! - hordószemű hal</a:t>
            </a:r>
            <a:endParaRPr lang="hu-HU" b="1" dirty="0">
              <a:solidFill>
                <a:srgbClr val="0099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Orectolobiformes Stock fotók, Orectolobiformes Jogdíjmentes képek |  Depositphotos®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01130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9900"/>
                </a:solidFill>
                <a:latin typeface="Footlight MT Light" pitchFamily="18" charset="0"/>
              </a:rPr>
              <a:t>Sétáló cápa – szemfoltos bambuszcápa</a:t>
            </a:r>
            <a:endParaRPr lang="hu-HU" b="1" dirty="0">
              <a:solidFill>
                <a:srgbClr val="0099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gazi különlegesség, amazonasi óriás-tündérrózsa virágzik Nyíregyházán |  Érdekes Vilá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844824"/>
            <a:ext cx="5760640" cy="42813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9900"/>
                </a:solidFill>
                <a:latin typeface="Footlight MT Light" pitchFamily="18" charset="0"/>
              </a:rPr>
              <a:t>Tündértutaj – óriás tündérrózsa</a:t>
            </a:r>
            <a:endParaRPr lang="hu-HU" b="1" dirty="0">
              <a:solidFill>
                <a:srgbClr val="0099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https://www.erdekesvilag.hu/wp-content/uploads/2017/08/tunderrozsa-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588418" cy="34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www.erdekesvilag.hu/wp-content/uploads/2017/08/tunderrozsa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7" t="35652" r="39569"/>
          <a:stretch/>
        </p:blipFill>
        <p:spPr bwMode="auto">
          <a:xfrm>
            <a:off x="2987824" y="303956"/>
            <a:ext cx="2304256" cy="381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uinness-rekordok a kertben - Nok Lapja Ca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57" y="2780928"/>
            <a:ext cx="4806032" cy="36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sikóha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564904"/>
            <a:ext cx="5201416" cy="38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9900"/>
                </a:solidFill>
                <a:latin typeface="Footlight MT Light" pitchFamily="18" charset="0"/>
              </a:rPr>
              <a:t>Kicsik között legkisebb – pigmeus csikóhal</a:t>
            </a:r>
            <a:endParaRPr lang="hu-HU" b="1" dirty="0">
              <a:solidFill>
                <a:srgbClr val="0099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</TotalTime>
  <Words>112</Words>
  <Application>Microsoft Office PowerPoint</Application>
  <PresentationFormat>Diavetítés a képernyőre (4:3 oldalarány)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Hullám</vt:lpstr>
      <vt:lpstr>Tengernyi csoda</vt:lpstr>
      <vt:lpstr>Vibráló kékség – elektromos angolna</vt:lpstr>
      <vt:lpstr>A Nagy Öreg - neptunfű</vt:lpstr>
      <vt:lpstr>Csípés, hangsebességgel - medúza</vt:lpstr>
      <vt:lpstr>Elkészülni… vigyázz… fény! - hordószemű hal</vt:lpstr>
      <vt:lpstr>Sétáló cápa – szemfoltos bambuszcápa</vt:lpstr>
      <vt:lpstr>Tündértutaj – óriás tündérrózsa</vt:lpstr>
      <vt:lpstr>PowerPoint bemutató</vt:lpstr>
      <vt:lpstr>Kicsik között legkisebb – pigmeus csikóhal</vt:lpstr>
      <vt:lpstr>Képek jegyzéke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Tengernyi csoda</dc:title>
  <dc:creator>User</dc:creator>
  <cp:lastModifiedBy>User</cp:lastModifiedBy>
  <cp:revision>7</cp:revision>
  <dcterms:created xsi:type="dcterms:W3CDTF">2021-03-24T13:11:59Z</dcterms:created>
  <dcterms:modified xsi:type="dcterms:W3CDTF">2021-03-24T14:32:29Z</dcterms:modified>
</cp:coreProperties>
</file>