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71600" y="711200"/>
            <a:ext cx="9448800" cy="1560945"/>
          </a:xfrm>
        </p:spPr>
        <p:txBody>
          <a:bodyPr>
            <a:normAutofit/>
          </a:bodyPr>
          <a:lstStyle/>
          <a:p>
            <a:pPr algn="ctr"/>
            <a:r>
              <a:rPr lang="hu-HU" sz="8000" dirty="0" smtClean="0">
                <a:latin typeface="Berlin Sans FB Demi" panose="020E0802020502020306" pitchFamily="34" charset="0"/>
              </a:rPr>
              <a:t>KÍVÁNSÁG</a:t>
            </a:r>
            <a:endParaRPr lang="hu-HU" sz="8000" dirty="0">
              <a:latin typeface="Berlin Sans FB Demi" panose="020E0802020502020306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546" y="2617572"/>
            <a:ext cx="2492231" cy="34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1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Egyetlen kívánság - Pistike viccújsá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320800"/>
            <a:ext cx="7213599" cy="4932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08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Mindent, ami fontos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  <p:pic>
        <p:nvPicPr>
          <p:cNvPr id="4" name="Kép 3" descr="Kívánság gyöngy nyaklánc díszdobozban ¤ Ékszer webáruház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2586182"/>
            <a:ext cx="5760720" cy="3723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0589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 ezeken kívül még mit?</a:t>
            </a:r>
            <a:br>
              <a:rPr lang="hu-HU" dirty="0" smtClean="0"/>
            </a:b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Olyan dologra, eseményre gondolj bátran, ami örömmel tölt el!!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Sok vagy kevés tárgy, kézzel fogható dolog adja a biztonságod?</a:t>
            </a:r>
            <a:endParaRPr lang="hu-H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623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denzcsík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TM04033937[[fn=Kondenzcsík]]</Template>
  <TotalTime>28</TotalTime>
  <Words>24</Words>
  <Application>Microsoft Office PowerPoint</Application>
  <PresentationFormat>Szélesvásznú</PresentationFormat>
  <Paragraphs>4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9" baseType="lpstr">
      <vt:lpstr>Arial</vt:lpstr>
      <vt:lpstr>Berlin Sans FB Demi</vt:lpstr>
      <vt:lpstr>Century Gothic</vt:lpstr>
      <vt:lpstr>Wingdings</vt:lpstr>
      <vt:lpstr>Kondenzcsík</vt:lpstr>
      <vt:lpstr>KÍVÁNSÁG</vt:lpstr>
      <vt:lpstr>PowerPoint-bemutató</vt:lpstr>
      <vt:lpstr>Mindent, ami fontos</vt:lpstr>
      <vt:lpstr>S ezeken kívül még mit? Olyan dologra, eseményre gondolj bátran, ami örömmel tölt el!!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KÍVÁNSÁG</dc:title>
  <dc:creator>Duskáné Lábodi Eszter</dc:creator>
  <cp:lastModifiedBy>Duskáné Lábodi Eszter</cp:lastModifiedBy>
  <cp:revision>3</cp:revision>
  <dcterms:created xsi:type="dcterms:W3CDTF">2021-03-03T18:05:06Z</dcterms:created>
  <dcterms:modified xsi:type="dcterms:W3CDTF">2021-03-03T18:33:43Z</dcterms:modified>
</cp:coreProperties>
</file>