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5358EA-5A4A-468F-92D1-225E2598AB3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4FC220-651C-4E3F-AF2A-0464A5A40F3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rjhazavandor.ro/beka-pete/" TargetMode="External"/><Relationship Id="rId2" Type="http://schemas.openxmlformats.org/officeDocument/2006/relationships/hyperlink" Target="https://hu.wikipedia.org/wiki/Ebiha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Ebihal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Földes Károly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hu-HU" dirty="0"/>
              <a:t>A kétéltűek petéit és lárváit egyaránt a halak pusztítják leginkább. De emellett a vízimadarak és a nagyobb rovarlárvák is, mint például a szitakötők félelmetes lárvája</a:t>
            </a:r>
            <a:r>
              <a:rPr lang="hu-HU" dirty="0" smtClean="0"/>
              <a:t>.</a:t>
            </a:r>
          </a:p>
          <a:p>
            <a:r>
              <a:rPr lang="hu-HU" dirty="0"/>
              <a:t>Természetes ellenségeik mellett az emberi tevékenységek is veszélyeztetik őket, mivel a mocsarak lecsapolása, a vizekbe eresztett szennyező anyagok az élőhelyüket csökkentik.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 descr="C:\Users\Eniko\Desktop\apa\szitakötő\2021 tavasz\100px-Bufo_metamorphos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60648"/>
            <a:ext cx="1728192" cy="6204689"/>
          </a:xfrm>
          <a:prstGeom prst="rect">
            <a:avLst/>
          </a:prstGeom>
          <a:noFill/>
        </p:spPr>
      </p:pic>
      <p:pic>
        <p:nvPicPr>
          <p:cNvPr id="19460" name="Picture 4" descr="C:\Users\Eniko\Desktop\apa\szitakötő\2021 tavasz\100px-Bufo_metamorphosis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381503"/>
            <a:ext cx="1440160" cy="5712277"/>
          </a:xfrm>
          <a:prstGeom prst="rect">
            <a:avLst/>
          </a:prstGeom>
          <a:noFill/>
        </p:spPr>
      </p:pic>
      <p:sp>
        <p:nvSpPr>
          <p:cNvPr id="5" name="Szövegdoboz 4"/>
          <p:cNvSpPr txBox="1"/>
          <p:nvPr/>
        </p:nvSpPr>
        <p:spPr>
          <a:xfrm>
            <a:off x="5796136" y="2348880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 barna varangy ebihalának fejlődése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szépen a figyelmet!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Felhasznált irodalom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hu.wikipedia.org/wiki/Ebihal</a:t>
            </a:r>
            <a:endParaRPr lang="hu-HU" dirty="0" smtClean="0"/>
          </a:p>
          <a:p>
            <a:r>
              <a:rPr lang="en-US" dirty="0" smtClean="0">
                <a:hlinkClick r:id="rId3"/>
              </a:rPr>
              <a:t>https://www.terjhazavandor.ro/beka-pete</a:t>
            </a:r>
            <a:r>
              <a:rPr lang="en-US" dirty="0" smtClean="0">
                <a:hlinkClick r:id="rId3"/>
              </a:rPr>
              <a:t>/</a:t>
            </a:r>
            <a:endParaRPr lang="hu-HU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hu-HU" dirty="0"/>
              <a:t>Az </a:t>
            </a:r>
            <a:r>
              <a:rPr lang="hu-HU" b="1" dirty="0"/>
              <a:t>ebihal</a:t>
            </a:r>
            <a:r>
              <a:rPr lang="hu-HU" dirty="0"/>
              <a:t> az egyedfejlődésükben teljes átalakulással felnövekvő kétéltűek lárvaállapota. A köznyelv általában a békák ifjú egyedeire használja, mivel azok a leggyakoribbak, de éppígy ebihal a </a:t>
            </a:r>
            <a:r>
              <a:rPr lang="hu-HU" dirty="0" err="1"/>
              <a:t>farkos</a:t>
            </a:r>
            <a:r>
              <a:rPr lang="hu-HU" dirty="0"/>
              <a:t> kétéltűek lárvája is.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thumb/7/7e/Tadpole_%28PSF%29.png/250px-Tadpole_%28PSF%2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4248472" cy="2786998"/>
          </a:xfrm>
          <a:prstGeom prst="rect">
            <a:avLst/>
          </a:prstGeom>
          <a:noFill/>
        </p:spPr>
      </p:pic>
      <p:pic>
        <p:nvPicPr>
          <p:cNvPr id="1028" name="Picture 4" descr="https://upload.wikimedia.org/wikipedia/commons/thumb/9/9e/Bullfrog_Tadpole.jpg/250px-Bullfrog_Tadp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07299" y="3789040"/>
            <a:ext cx="4146151" cy="2537446"/>
          </a:xfrm>
          <a:prstGeom prst="rect">
            <a:avLst/>
          </a:prstGeom>
          <a:noFill/>
        </p:spPr>
      </p:pic>
      <p:sp>
        <p:nvSpPr>
          <p:cNvPr id="4" name="Szövegdoboz 3"/>
          <p:cNvSpPr txBox="1"/>
          <p:nvPr/>
        </p:nvSpPr>
        <p:spPr>
          <a:xfrm>
            <a:off x="5292080" y="404664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Béka ebihal fejlődésének három stádiuma</a:t>
            </a:r>
            <a:endParaRPr lang="en-US" dirty="0"/>
          </a:p>
        </p:txBody>
      </p:sp>
      <p:sp>
        <p:nvSpPr>
          <p:cNvPr id="5" name="Szövegdoboz 4"/>
          <p:cNvSpPr txBox="1"/>
          <p:nvPr/>
        </p:nvSpPr>
        <p:spPr>
          <a:xfrm>
            <a:off x="323528" y="587727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Az </a:t>
            </a:r>
            <a:r>
              <a:rPr lang="hu-HU" dirty="0" smtClean="0"/>
              <a:t>ökörbéka</a:t>
            </a:r>
            <a:r>
              <a:rPr lang="hu-HU" dirty="0"/>
              <a:t> nagy méretű ebihala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hu-HU" dirty="0"/>
              <a:t>A kétéltűek petéiből </a:t>
            </a:r>
            <a:r>
              <a:rPr lang="hu-HU" dirty="0" smtClean="0"/>
              <a:t>kopoltyús</a:t>
            </a:r>
            <a:r>
              <a:rPr lang="hu-HU" dirty="0"/>
              <a:t> lárvák kelnek ki, többségükben vízhez kötöttek</a:t>
            </a:r>
            <a:r>
              <a:rPr lang="hu-HU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Béka pete avagy béka ik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7200800" cy="4800533"/>
          </a:xfrm>
          <a:prstGeom prst="rect">
            <a:avLst/>
          </a:prstGeom>
          <a:noFill/>
        </p:spPr>
      </p:pic>
      <p:sp>
        <p:nvSpPr>
          <p:cNvPr id="3" name="Szövegdoboz 2"/>
          <p:cNvSpPr txBox="1"/>
          <p:nvPr/>
        </p:nvSpPr>
        <p:spPr>
          <a:xfrm>
            <a:off x="2483768" y="5733256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Béka</a:t>
            </a:r>
            <a:r>
              <a:rPr lang="en-US" dirty="0"/>
              <a:t> </a:t>
            </a:r>
            <a:r>
              <a:rPr lang="en-US" dirty="0" err="1" smtClean="0"/>
              <a:t>pete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A béka fejlődése itt kezdődi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8032440" cy="5354960"/>
          </a:xfrm>
          <a:prstGeom prst="rect">
            <a:avLst/>
          </a:prstGeom>
          <a:noFill/>
        </p:spPr>
      </p:pic>
      <p:sp>
        <p:nvSpPr>
          <p:cNvPr id="3" name="Szövegdoboz 2"/>
          <p:cNvSpPr txBox="1"/>
          <p:nvPr/>
        </p:nvSpPr>
        <p:spPr>
          <a:xfrm>
            <a:off x="2195736" y="6093296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 béka fejlődése itt kezdődik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rmAutofit/>
          </a:bodyPr>
          <a:lstStyle/>
          <a:p>
            <a:r>
              <a:rPr lang="hu-HU" dirty="0"/>
              <a:t> A fésűs kopoltyúk nem hasonlítanak a halak belső kopoltyúihoz. </a:t>
            </a:r>
            <a:endParaRPr lang="hu-HU" dirty="0" smtClean="0"/>
          </a:p>
          <a:p>
            <a:r>
              <a:rPr lang="hu-HU" dirty="0" smtClean="0"/>
              <a:t>Lényegében </a:t>
            </a:r>
            <a:r>
              <a:rPr lang="hu-HU" dirty="0"/>
              <a:t>egy vérerekkel behálózott függelék a fej két oldalán, amely képes a gázcsere lebonyolítására. </a:t>
            </a:r>
            <a:endParaRPr lang="hu-HU" dirty="0" smtClean="0"/>
          </a:p>
          <a:p>
            <a:r>
              <a:rPr lang="hu-HU" dirty="0" smtClean="0"/>
              <a:t>Ezek </a:t>
            </a:r>
            <a:r>
              <a:rPr lang="hu-HU" dirty="0"/>
              <a:t>a szervek a felnőtté válás során elcsökevényesednek, végül teljesen elsorvadnak.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/>
              <a:t>ebihal-életszakasz második felében a fésűs kopoltyúk elsorvadásával párhuzamosan fejlődik a tüdő, és az ebihalak egyre gyakrabban jönnek fel a vízfelszínre levegőt venni.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hu-HU" dirty="0"/>
              <a:t>Az ebihalak testfelépítésére jellemző dolog hogy a végtagok születéskor hiányoznak és hosszú evezőfarokkal rendelkeznek. 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/>
              <a:t>test alsó és felső középvonalában uszonyok vannak, ezek segítségével a halakhoz hasonló módon úszik. 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/>
              <a:t>farok egyúttal </a:t>
            </a:r>
            <a:r>
              <a:rPr lang="hu-HU" dirty="0" err="1"/>
              <a:t>szikanyagtároló</a:t>
            </a:r>
            <a:r>
              <a:rPr lang="hu-HU" dirty="0"/>
              <a:t> is. 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/>
              <a:t>szikanyag felélésével párhuzamosan a farok visszafejlődik, kialakulnak a lábak.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hu-HU" dirty="0"/>
              <a:t>Az ebihalak többsége növényevő, algákat, moszatokat fogyasztanak. Vannak azonban mindenevők is, amelyek </a:t>
            </a:r>
            <a:r>
              <a:rPr lang="en-US" dirty="0" smtClean="0"/>
              <a:t> </a:t>
            </a:r>
            <a:r>
              <a:rPr lang="en-US" dirty="0" err="1" smtClean="0"/>
              <a:t>kannibálok</a:t>
            </a:r>
            <a:r>
              <a:rPr lang="en-US" dirty="0" smtClean="0"/>
              <a:t> is </a:t>
            </a:r>
            <a:r>
              <a:rPr lang="en-US" dirty="0" err="1" smtClean="0"/>
              <a:t>lehetnek</a:t>
            </a:r>
            <a:r>
              <a:rPr lang="hu-HU" dirty="0" smtClean="0"/>
              <a:t>.</a:t>
            </a:r>
          </a:p>
          <a:p>
            <a:r>
              <a:rPr lang="hu-HU" dirty="0"/>
              <a:t>A békaféléknél az ebihal állapot rendkívül változó időtartamú. </a:t>
            </a:r>
            <a:endParaRPr lang="hu-HU" dirty="0" smtClean="0"/>
          </a:p>
          <a:p>
            <a:r>
              <a:rPr lang="hu-HU" dirty="0" smtClean="0"/>
              <a:t>A</a:t>
            </a:r>
            <a:r>
              <a:rPr lang="hu-HU" dirty="0"/>
              <a:t> </a:t>
            </a:r>
            <a:r>
              <a:rPr lang="hu-HU" dirty="0" err="1"/>
              <a:t>lapátlábúbéka-félék</a:t>
            </a:r>
            <a:r>
              <a:rPr lang="hu-HU" dirty="0"/>
              <a:t> egyes fajainál 12 nappal, vagy a nádi varangy 17 nappal a kikelés után kimászik a </a:t>
            </a:r>
            <a:r>
              <a:rPr lang="hu-HU" dirty="0" smtClean="0"/>
              <a:t>szárazföldre.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97</Words>
  <Application>Microsoft Office PowerPoint</Application>
  <PresentationFormat>Diavetítés a képernyőre (4:3 oldalarány)</PresentationFormat>
  <Paragraphs>26</Paragraphs>
  <Slides>13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Áramlás</vt:lpstr>
      <vt:lpstr>Ebihal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Köszönöm szépen a figyelmet!</vt:lpstr>
      <vt:lpstr>Felhasznált irodalom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Ebihal</dc:title>
  <dc:creator>Eniko</dc:creator>
  <cp:lastModifiedBy>Eniko</cp:lastModifiedBy>
  <cp:revision>3</cp:revision>
  <dcterms:created xsi:type="dcterms:W3CDTF">2021-04-14T11:43:23Z</dcterms:created>
  <dcterms:modified xsi:type="dcterms:W3CDTF">2021-04-14T12:03:31Z</dcterms:modified>
</cp:coreProperties>
</file>