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70" r:id="rId4"/>
    <p:sldId id="268" r:id="rId5"/>
    <p:sldId id="269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2021. 03. 18.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6000" dirty="0" smtClean="0"/>
              <a:t>Dalos szúnyog</a:t>
            </a:r>
            <a:endParaRPr lang="hu-HU" sz="6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Jenei Beáta</a:t>
            </a:r>
          </a:p>
          <a:p>
            <a:r>
              <a:rPr lang="hu-HU" dirty="0" smtClean="0"/>
              <a:t>Huszár Gál Iskola, Debrecen</a:t>
            </a:r>
          </a:p>
          <a:p>
            <a:r>
              <a:rPr lang="hu-HU" dirty="0" smtClean="0"/>
              <a:t>Képek: internet</a:t>
            </a: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23528" y="376495"/>
            <a:ext cx="298782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u="sng" dirty="0" smtClean="0"/>
              <a:t>Dalos szúnyog</a:t>
            </a:r>
          </a:p>
          <a:p>
            <a:pPr algn="ctr"/>
            <a:r>
              <a:rPr lang="hu-HU" sz="2800" dirty="0" smtClean="0"/>
              <a:t>Rovar. Fő testrészek: fej, tor, potroh. 1 pár hártyás szárnyuk van, és 3 pár ízelt lábuk.</a:t>
            </a:r>
            <a:endParaRPr lang="hu-HU" sz="2800" dirty="0" smtClean="0"/>
          </a:p>
          <a:p>
            <a:pPr algn="ctr"/>
            <a:r>
              <a:rPr lang="hu-HU" sz="2800" dirty="0" smtClean="0"/>
              <a:t>A hímek növényi nedvekkel táplálkoznak.</a:t>
            </a:r>
          </a:p>
          <a:p>
            <a:pPr algn="ctr"/>
            <a:r>
              <a:rPr lang="hu-HU" sz="2800" dirty="0" smtClean="0"/>
              <a:t>Nőstényeik </a:t>
            </a:r>
            <a:r>
              <a:rPr lang="hu-HU" sz="2800" dirty="0" smtClean="0"/>
              <a:t>azonban vért is szívnak.</a:t>
            </a:r>
            <a:endParaRPr lang="hu-HU" sz="2800" dirty="0" smtClean="0"/>
          </a:p>
        </p:txBody>
      </p:sp>
      <p:pic>
        <p:nvPicPr>
          <p:cNvPr id="4" name="Kép 3" descr="dalos_szunyog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1268760"/>
            <a:ext cx="5096655" cy="40324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7416824" cy="4638458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395536" y="5301208"/>
            <a:ext cx="82390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Ahhoz, hogy a nőstények petét rakhassanak, életükben legalább </a:t>
            </a:r>
          </a:p>
          <a:p>
            <a:r>
              <a:rPr lang="hu-HU" sz="2400" dirty="0" smtClean="0"/>
              <a:t>egyszer vért kell szívniuk. Így jutnak hozzá elegendő mennyiségű </a:t>
            </a:r>
          </a:p>
          <a:p>
            <a:r>
              <a:rPr lang="hu-HU" sz="2400" dirty="0" smtClean="0"/>
              <a:t>fehérjéhez, ami nélkül a peterakás nem lehetséges.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60688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4139952" y="880424"/>
            <a:ext cx="4320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/>
              <a:t>Szúró-szívó szájszervükkel szívják fel a vért és a növényi nedveket. </a:t>
            </a:r>
          </a:p>
          <a:p>
            <a:pPr algn="ctr"/>
            <a:endParaRPr lang="hu-HU" sz="3200" dirty="0"/>
          </a:p>
        </p:txBody>
      </p:sp>
      <p:pic>
        <p:nvPicPr>
          <p:cNvPr id="4" name="Kép 3" descr="sz0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6151" y="413504"/>
            <a:ext cx="3749785" cy="58958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395536" y="404664"/>
            <a:ext cx="2520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/>
              <a:t>A nőstények petéiket a víz felszínére </a:t>
            </a:r>
            <a:r>
              <a:rPr lang="hu-HU" sz="2800" dirty="0" smtClean="0"/>
              <a:t>rakják </a:t>
            </a:r>
            <a:r>
              <a:rPr lang="hu-HU" sz="2800" dirty="0" smtClean="0"/>
              <a:t>le. </a:t>
            </a:r>
            <a:endParaRPr lang="hu-HU" sz="2800" dirty="0"/>
          </a:p>
        </p:txBody>
      </p:sp>
      <p:pic>
        <p:nvPicPr>
          <p:cNvPr id="8" name="Kép 7" descr="sz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4904222" cy="60659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979712" y="4941168"/>
            <a:ext cx="51845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/>
              <a:t>A </a:t>
            </a:r>
            <a:r>
              <a:rPr lang="hu-HU" sz="3200" dirty="0" smtClean="0"/>
              <a:t>peték </a:t>
            </a:r>
            <a:r>
              <a:rPr lang="hu-HU" sz="3200" dirty="0"/>
              <a:t>a víz </a:t>
            </a:r>
            <a:r>
              <a:rPr lang="hu-HU" sz="3200" dirty="0" smtClean="0"/>
              <a:t>felszínén </a:t>
            </a:r>
            <a:r>
              <a:rPr lang="hu-HU" sz="3200" dirty="0"/>
              <a:t>tutaj-szerű alakban </a:t>
            </a:r>
            <a:r>
              <a:rPr lang="hu-HU" sz="3200" dirty="0" smtClean="0"/>
              <a:t>úsznak. </a:t>
            </a:r>
            <a:endParaRPr lang="hu-HU" sz="3200" dirty="0"/>
          </a:p>
        </p:txBody>
      </p:sp>
      <p:pic>
        <p:nvPicPr>
          <p:cNvPr id="3" name="Kép 2" descr="sz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620688"/>
            <a:ext cx="7274029" cy="387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97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816682" y="288326"/>
            <a:ext cx="30603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A kikelt lárvák a vízben </a:t>
            </a:r>
            <a:r>
              <a:rPr lang="hu-HU" sz="2400" dirty="0" smtClean="0"/>
              <a:t>élnek, 5-6 mm hosszúak. Farkuk végét a vízből kidugva lélegeznek, kopoltyújuk nincs.</a:t>
            </a:r>
            <a:endParaRPr lang="hu-HU" sz="2400" dirty="0"/>
          </a:p>
        </p:txBody>
      </p:sp>
      <p:pic>
        <p:nvPicPr>
          <p:cNvPr id="3" name="Kép 2" descr="sz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898" y="260648"/>
            <a:ext cx="5256584" cy="3816424"/>
          </a:xfrm>
          <a:prstGeom prst="rect">
            <a:avLst/>
          </a:prstGeom>
        </p:spPr>
      </p:pic>
      <p:pic>
        <p:nvPicPr>
          <p:cNvPr id="4" name="Kép 3" descr="sz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32140" y="3114047"/>
            <a:ext cx="3168352" cy="3548554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835696" y="5589240"/>
            <a:ext cx="35607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smtClean="0"/>
              <a:t>Később bebábozódnak.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48416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 descr="sz0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404664"/>
            <a:ext cx="7073602" cy="605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34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Egyéni 81. séma">
      <a:dk1>
        <a:srgbClr val="EEF6F8"/>
      </a:dk1>
      <a:lt1>
        <a:srgbClr val="2E0A42"/>
      </a:lt1>
      <a:dk2>
        <a:srgbClr val="FCEEFB"/>
      </a:dk2>
      <a:lt2>
        <a:srgbClr val="330B49"/>
      </a:lt2>
      <a:accent1>
        <a:srgbClr val="D9BFEC"/>
      </a:accent1>
      <a:accent2>
        <a:srgbClr val="1B0B28"/>
      </a:accent2>
      <a:accent3>
        <a:srgbClr val="EDF5F7"/>
      </a:accent3>
      <a:accent4>
        <a:srgbClr val="381750"/>
      </a:accent4>
      <a:accent5>
        <a:srgbClr val="EFE0D1"/>
      </a:accent5>
      <a:accent6>
        <a:srgbClr val="D1A375"/>
      </a:accent6>
      <a:hlink>
        <a:srgbClr val="99C6D1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133</Words>
  <Application>Microsoft Office PowerPoint</Application>
  <PresentationFormat>Diavetítés a képernyőre (4:3 oldalarány)</PresentationFormat>
  <Paragraphs>16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Office-téma</vt:lpstr>
      <vt:lpstr>Dalos szúnyog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térkép titkai</dc:title>
  <dc:creator>JBetty</dc:creator>
  <cp:lastModifiedBy>JBetty</cp:lastModifiedBy>
  <cp:revision>54</cp:revision>
  <dcterms:created xsi:type="dcterms:W3CDTF">2019-03-27T22:19:16Z</dcterms:created>
  <dcterms:modified xsi:type="dcterms:W3CDTF">2021-03-18T13:34:35Z</dcterms:modified>
</cp:coreProperties>
</file>