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74" r:id="rId3"/>
    <p:sldId id="283" r:id="rId4"/>
    <p:sldId id="284" r:id="rId5"/>
    <p:sldId id="285" r:id="rId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5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24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267221-DAF3-4DF1-9D9E-94F847F9C291}" type="datetime1">
              <a:rPr lang="hu-HU" smtClean="0"/>
              <a:t>2021. 03. 08.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91BCAD-DF92-4762-BC53-F308297C5322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120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7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Tarka tengeri kagylók közelkép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Téglalap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 noProof="0" dirty="0" smtClean="0"/>
              <a:t>Alcím mintájának szerkesztése</a:t>
            </a:r>
            <a:endParaRPr lang="hu-HU" noProof="0" dirty="0"/>
          </a:p>
        </p:txBody>
      </p:sp>
      <p:sp>
        <p:nvSpPr>
          <p:cNvPr id="10" name="Szabadkézi sokszög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u-HU" noProof="0" dirty="0"/>
          </a:p>
        </p:txBody>
      </p:sp>
      <p:sp>
        <p:nvSpPr>
          <p:cNvPr id="11" name="Szabadkézi sokszög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u-HU" noProof="0" dirty="0"/>
          </a:p>
        </p:txBody>
      </p:sp>
      <p:sp>
        <p:nvSpPr>
          <p:cNvPr id="12" name="Szabadkézi sokszög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E79B0-516B-4F52-BC6B-8E34D247DA68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5C480-15DB-4724-AAF7-E1E3EDA0913C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72C2BC-D2E9-436E-BD34-6AE4E1A1AF20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8DE242-FAFD-4F35-8522-FF8F8037BDB4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350670-2D4E-442C-AA9E-378F51ECF28D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58575-D655-4C37-BE1B-B0252BE380E0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4F1D5E-EF8C-4991-ADA1-8BCA0BD109A9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FCE2F-91C6-4711-8D07-1410D24F11E6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01F7E1-A5D3-494C-B2BA-FF197D259E78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3DBBE1-F9F2-4BE9-8E09-BAF275DD5E69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Szabadkézi sokszög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noProof="0"/>
            </a:p>
          </p:txBody>
        </p:sp>
        <p:sp>
          <p:nvSpPr>
            <p:cNvPr id="10" name="Szabadkézi sokszög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noProof="0" dirty="0"/>
            </a:p>
          </p:txBody>
        </p:sp>
        <p:sp>
          <p:nvSpPr>
            <p:cNvPr id="11" name="Szabadkézi sokszög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noProof="0" dirty="0"/>
            </a:p>
          </p:txBody>
        </p: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934F45C-BC8B-4FDF-A18A-991239A9982E}" type="datetime1">
              <a:rPr lang="hu-HU" noProof="0" smtClean="0"/>
              <a:t>2021. 03. 08.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508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77700" y="4285664"/>
            <a:ext cx="9601200" cy="1356311"/>
          </a:xfrm>
        </p:spPr>
        <p:txBody>
          <a:bodyPr rtlCol="0"/>
          <a:lstStyle/>
          <a:p>
            <a:pPr rtl="0"/>
            <a:r>
              <a:rPr lang="hu-HU" b="1" dirty="0" smtClean="0"/>
              <a:t>A tenger lányai</a:t>
            </a:r>
            <a:endParaRPr lang="hu-HU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Segédanyag az 53. számhoz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Cím és tartalom listával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26376" y="2394859"/>
            <a:ext cx="8453166" cy="423817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hu-HU" sz="6000" b="1" dirty="0" smtClean="0">
                <a:solidFill>
                  <a:srgbClr val="803C63"/>
                </a:solidFill>
                <a:ea typeface="+mj-ea"/>
                <a:cs typeface="+mj-cs"/>
              </a:rPr>
              <a:t>Sellők:	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Bájos arcú lányok, hosszú hajuk betakarja vállukat.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Lábuk helyén halfarok nőtt.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Szélcsendben a hajó közelébe úsznak és elbűvölik a matrózokat.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görög mitológia szerint apjuk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Néreusz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tengeristen, anyjuk Dorisz.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6" y="145143"/>
            <a:ext cx="11736073" cy="19158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542" y="3183390"/>
            <a:ext cx="3173867" cy="31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85230"/>
            <a:ext cx="11800114" cy="182907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03200" y="2220685"/>
            <a:ext cx="7683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b="1" dirty="0" smtClean="0">
                <a:solidFill>
                  <a:srgbClr val="803C63"/>
                </a:solidFill>
              </a:rPr>
              <a:t>Szirének: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Lányarcú, madártestű lények.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Sirály módján repülnek.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Csodás hangjukkal képesek elbűvölni a hajósokat.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A </a:t>
            </a:r>
            <a:r>
              <a:rPr lang="hu-HU" sz="2800" i="1" dirty="0" smtClean="0">
                <a:solidFill>
                  <a:srgbClr val="803C63"/>
                </a:solidFill>
              </a:rPr>
              <a:t>szirénhang </a:t>
            </a:r>
            <a:r>
              <a:rPr lang="hu-HU" sz="2800" dirty="0" smtClean="0">
                <a:solidFill>
                  <a:srgbClr val="803C63"/>
                </a:solidFill>
              </a:rPr>
              <a:t>a veszélyes bűbáj szinonimája.</a:t>
            </a:r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2443073"/>
            <a:ext cx="3869871" cy="38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85230"/>
            <a:ext cx="11800114" cy="182907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03200" y="2532550"/>
            <a:ext cx="84978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b="1" dirty="0" smtClean="0">
                <a:solidFill>
                  <a:srgbClr val="803C63"/>
                </a:solidFill>
              </a:rPr>
              <a:t>Hableányok:</a:t>
            </a:r>
            <a:endParaRPr lang="hu-HU" sz="6000" dirty="0" smtClean="0">
              <a:solidFill>
                <a:srgbClr val="803C6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Szelídebb vízi tündérek.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Az újkori mesék szereplői.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Leghíresebb hableány</a:t>
            </a:r>
            <a:r>
              <a:rPr lang="hu-HU" sz="2800" i="1" dirty="0" smtClean="0">
                <a:solidFill>
                  <a:srgbClr val="803C63"/>
                </a:solidFill>
              </a:rPr>
              <a:t>Andersen</a:t>
            </a:r>
            <a:r>
              <a:rPr lang="hu-HU" sz="2800" dirty="0" smtClean="0">
                <a:solidFill>
                  <a:srgbClr val="803C63"/>
                </a:solidFill>
              </a:rPr>
              <a:t> dán író mesehőse, szobra Koppenhága tengerpartján igazi látványosság.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087" y="2247068"/>
            <a:ext cx="30194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85230"/>
            <a:ext cx="11800114" cy="182907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65117" y="2447638"/>
            <a:ext cx="81057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6000" b="1" dirty="0" smtClean="0">
                <a:solidFill>
                  <a:srgbClr val="803C63"/>
                </a:solidFill>
              </a:rPr>
              <a:t>Ruszalkák: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Gyönyörű fiatal nők hínárszerű zöld hajjal.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Folyókban, tavakban élnek.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Kelet-Európában csábították a férfinépet.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803C63"/>
                </a:solidFill>
              </a:rPr>
              <a:t>Vízbe fulladt fiatal lányok szellemei -  tartják róluk.</a:t>
            </a:r>
          </a:p>
          <a:p>
            <a:pPr marL="857250" lvl="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803C63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900" y="3194935"/>
            <a:ext cx="33813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gylók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815_TF02895255.potx" id="{0EE3D15F-30D3-4B98-B438-FCCC084CCCB5}" vid="{58565FFF-368A-4C69-A06A-002583763528}"/>
    </a:ext>
  </a:extLst>
</a:theme>
</file>

<file path=ppt/theme/theme2.xml><?xml version="1.0" encoding="utf-8"?>
<a:theme xmlns:a="http://schemas.openxmlformats.org/drawingml/2006/main" name="Office-téma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Tarka kagylós gyűjtemény</Template>
  <TotalTime>107</TotalTime>
  <Words>92</Words>
  <Application>Microsoft Office PowerPoint</Application>
  <PresentationFormat>Szélesvásznú</PresentationFormat>
  <Paragraphs>24</Paragraphs>
  <Slides>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Corbel</vt:lpstr>
      <vt:lpstr>Kagylók 16x9</vt:lpstr>
      <vt:lpstr>A tenger lányai</vt:lpstr>
      <vt:lpstr>Cím és tartalom listával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tenger lányai</dc:title>
  <dc:creator>Windows-felhasználó</dc:creator>
  <cp:lastModifiedBy>Windows-felhasználó</cp:lastModifiedBy>
  <cp:revision>9</cp:revision>
  <dcterms:created xsi:type="dcterms:W3CDTF">2021-03-08T16:04:04Z</dcterms:created>
  <dcterms:modified xsi:type="dcterms:W3CDTF">2021-03-08T18:03:57Z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