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E8F6F82-D23F-419F-BE39-8199AFCB847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Téglalap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Téglalap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Egyenes összekötő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Egyenes összekötő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Egyenes összekötő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Téglalap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zis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zis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zis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zis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zis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B3CC4DB-49D0-4464-A0AC-D11A2D8B21D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6F82-D23F-419F-BE39-8199AFCB847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CC4DB-49D0-4464-A0AC-D11A2D8B2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6F82-D23F-419F-BE39-8199AFCB847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CC4DB-49D0-4464-A0AC-D11A2D8B2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E8F6F82-D23F-419F-BE39-8199AFCB847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B3CC4DB-49D0-4464-A0AC-D11A2D8B21D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E8F6F82-D23F-419F-BE39-8199AFCB847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églalap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gyenes összekötő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Egyenes összekötő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Téglalap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zis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zis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zis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zis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zis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gyenes összekötő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B3CC4DB-49D0-4464-A0AC-D11A2D8B21D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6F82-D23F-419F-BE39-8199AFCB847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CC4DB-49D0-4464-A0AC-D11A2D8B21D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6F82-D23F-419F-BE39-8199AFCB847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CC4DB-49D0-4464-A0AC-D11A2D8B21D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2" name="Szöveg hely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4" name="Szöveg hely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6" name="Dátum hely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E8F6F82-D23F-419F-BE39-8199AFCB847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B3CC4DB-49D0-4464-A0AC-D11A2D8B21D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6F82-D23F-419F-BE39-8199AFCB847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CC4DB-49D0-4464-A0AC-D11A2D8B2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Egyenes összekötő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zis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Tartalom helye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1" name="Dátum hely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E8F6F82-D23F-419F-BE39-8199AFCB847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22" name="Dia számának hely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B3CC4DB-49D0-4464-A0AC-D11A2D8B21D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Élőláb hely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zis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Téglalap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gyenes összekötő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Egyenes összekötő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Egyenes összekötő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átum hely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E8F6F82-D23F-419F-BE39-8199AFCB847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B3CC4DB-49D0-4464-A0AC-D11A2D8B21D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Élőláb hely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E8F6F82-D23F-419F-BE39-8199AFCB847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zis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3CC4DB-49D0-4464-A0AC-D11A2D8B21D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smtClean="0"/>
              <a:t>A tűzhely </a:t>
            </a:r>
            <a:r>
              <a:rPr lang="hu-HU" dirty="0" smtClean="0"/>
              <a:t>története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Földes Károly</a:t>
            </a:r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hu-HU" dirty="0"/>
              <a:t>A gáztűzhely szabadalmaztatására azonban egészen 1826-ig kellett várni, egy évszázaddal később azonban már szinte minden brit konyhában ezen készítették el a háziasszonyok az ételeket</a:t>
            </a:r>
            <a:r>
              <a:rPr lang="hu-HU" dirty="0" smtClean="0"/>
              <a:t>.</a:t>
            </a:r>
          </a:p>
          <a:p>
            <a:r>
              <a:rPr lang="hu-HU" dirty="0"/>
              <a:t>Az első elektromos változatokat a 1912-ben szabadalmaztatta a </a:t>
            </a:r>
            <a:r>
              <a:rPr lang="hu-HU" dirty="0" err="1"/>
              <a:t>michigani</a:t>
            </a:r>
            <a:r>
              <a:rPr lang="hu-HU" dirty="0"/>
              <a:t> székhelyű </a:t>
            </a:r>
            <a:r>
              <a:rPr lang="hu-HU" dirty="0" err="1"/>
              <a:t>Copeman</a:t>
            </a:r>
            <a:r>
              <a:rPr lang="hu-HU" dirty="0"/>
              <a:t> </a:t>
            </a:r>
            <a:r>
              <a:rPr lang="hu-HU" dirty="0" err="1"/>
              <a:t>Electric</a:t>
            </a:r>
            <a:r>
              <a:rPr lang="hu-HU" dirty="0"/>
              <a:t> </a:t>
            </a:r>
            <a:r>
              <a:rPr lang="hu-HU" dirty="0" err="1"/>
              <a:t>Stove</a:t>
            </a:r>
            <a:r>
              <a:rPr lang="hu-HU" dirty="0"/>
              <a:t> </a:t>
            </a:r>
            <a:r>
              <a:rPr lang="hu-HU" dirty="0" err="1"/>
              <a:t>Company</a:t>
            </a:r>
            <a:r>
              <a:rPr lang="hu-HU" dirty="0"/>
              <a:t>.</a:t>
            </a:r>
            <a:endParaRPr lang="en-US" dirty="0"/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konyha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88640"/>
            <a:ext cx="7416824" cy="642482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hu-HU" b="1" i="1" u="sng" dirty="0"/>
              <a:t>Gáztűzhely:</a:t>
            </a:r>
            <a:r>
              <a:rPr lang="hu-HU" dirty="0"/>
              <a:t> </a:t>
            </a:r>
            <a:r>
              <a:rPr lang="hu-HU" b="1" i="1" u="sng" dirty="0"/>
              <a:t>fajtái: </a:t>
            </a:r>
            <a:r>
              <a:rPr lang="hu-HU" dirty="0"/>
              <a:t>- gázfőző vagy gázrezsó, általában 2 főzőlappal rendelkezik, sütő nem tartozik hozzá, emiatt hétvégi házakba </a:t>
            </a:r>
            <a:r>
              <a:rPr lang="hu-HU" dirty="0" smtClean="0"/>
              <a:t>ajánlott</a:t>
            </a:r>
          </a:p>
          <a:p>
            <a:pPr>
              <a:buNone/>
            </a:pPr>
            <a:r>
              <a:rPr lang="hu-HU" dirty="0"/>
              <a:t>- garzontűzhely – 2 főzőlappal és kisebb sütővel ellátott</a:t>
            </a:r>
          </a:p>
          <a:p>
            <a:pPr>
              <a:buFontTx/>
              <a:buChar char="-"/>
            </a:pPr>
            <a:r>
              <a:rPr lang="hu-HU" dirty="0" smtClean="0"/>
              <a:t>gáztűzhelyek </a:t>
            </a:r>
            <a:r>
              <a:rPr lang="hu-HU" dirty="0"/>
              <a:t>– 3-4 égőpipás, normálméretű </a:t>
            </a:r>
            <a:r>
              <a:rPr lang="hu-HU" dirty="0" smtClean="0"/>
              <a:t>sütővel</a:t>
            </a:r>
          </a:p>
          <a:p>
            <a:pPr>
              <a:buNone/>
            </a:pPr>
            <a:endParaRPr lang="hu-HU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s://assets.sutori.com/user-uploads/image/00f09977-1392-4366-97d9-4d9e66330b93/9a7afe9afd726c47d8a4408e72eb2c08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548680"/>
            <a:ext cx="7200800" cy="563462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hu-HU" b="1" i="1" u="sng" dirty="0"/>
              <a:t>Villanytűzhely:</a:t>
            </a:r>
            <a:r>
              <a:rPr lang="hu-HU" dirty="0"/>
              <a:t> 70-es években terjedt el.</a:t>
            </a:r>
          </a:p>
          <a:p>
            <a:pPr>
              <a:buNone/>
            </a:pPr>
            <a:r>
              <a:rPr lang="hu-HU" dirty="0"/>
              <a:t>- az elektromos áramot hőenergiává alakítja</a:t>
            </a:r>
          </a:p>
          <a:p>
            <a:r>
              <a:rPr lang="hu-HU" dirty="0" smtClean="0"/>
              <a:t>Előnyei </a:t>
            </a:r>
            <a:r>
              <a:rPr lang="hu-HU" dirty="0"/>
              <a:t>a gáztűzhelyekkel szemben :</a:t>
            </a:r>
          </a:p>
          <a:p>
            <a:pPr>
              <a:buNone/>
            </a:pPr>
            <a:r>
              <a:rPr lang="hu-HU" dirty="0"/>
              <a:t>- kevésbé balesetveszélyes</a:t>
            </a:r>
          </a:p>
          <a:p>
            <a:pPr>
              <a:buNone/>
            </a:pPr>
            <a:r>
              <a:rPr lang="hu-HU" dirty="0"/>
              <a:t>- esztétikus </a:t>
            </a:r>
            <a:r>
              <a:rPr lang="hu-HU" dirty="0" smtClean="0"/>
              <a:t>kivitelű</a:t>
            </a:r>
            <a:endParaRPr lang="hu-HU" dirty="0"/>
          </a:p>
          <a:p>
            <a:pPr>
              <a:buNone/>
            </a:pPr>
            <a:r>
              <a:rPr lang="hu-HU" dirty="0"/>
              <a:t>- konyha levegőjét nem használja, szén-dioxidot nem termel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 descr="Imagini pentru villanytűzhel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Imagini pentru villanytűzhel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6629" name="Picture 5" descr="C:\Users\Eniko\Desktop\apa\szitakötő\2020 tel\letölté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32656"/>
            <a:ext cx="6264696" cy="626469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hu-HU" b="1" i="1" u="sng" dirty="0"/>
              <a:t>Mikrohullámú sütő:</a:t>
            </a:r>
            <a:r>
              <a:rPr lang="hu-HU" dirty="0"/>
              <a:t> Az amerikai hadseregnél használták ételmelegítő zacskó. A lezárt zacskó hőt ad le így melegíti az </a:t>
            </a:r>
            <a:r>
              <a:rPr lang="hu-HU" dirty="0" smtClean="0"/>
              <a:t>ételt.</a:t>
            </a:r>
          </a:p>
          <a:p>
            <a:r>
              <a:rPr lang="en-US" dirty="0"/>
              <a:t>A </a:t>
            </a:r>
            <a:r>
              <a:rPr lang="en-US" dirty="0" err="1"/>
              <a:t>magnetronban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elektromos</a:t>
            </a:r>
            <a:r>
              <a:rPr lang="en-US" dirty="0"/>
              <a:t> </a:t>
            </a:r>
            <a:r>
              <a:rPr lang="en-US" dirty="0" err="1"/>
              <a:t>energia</a:t>
            </a:r>
            <a:r>
              <a:rPr lang="en-US" dirty="0"/>
              <a:t> </a:t>
            </a:r>
            <a:r>
              <a:rPr lang="en-US" dirty="0" err="1"/>
              <a:t>mikrohullámú</a:t>
            </a:r>
            <a:r>
              <a:rPr lang="en-US" dirty="0"/>
              <a:t> </a:t>
            </a:r>
            <a:r>
              <a:rPr lang="en-US" dirty="0" err="1"/>
              <a:t>energiává</a:t>
            </a:r>
            <a:r>
              <a:rPr lang="en-US" dirty="0"/>
              <a:t> </a:t>
            </a:r>
            <a:r>
              <a:rPr lang="en-US" dirty="0" err="1"/>
              <a:t>alakul</a:t>
            </a:r>
            <a:r>
              <a:rPr lang="en-US" dirty="0"/>
              <a:t> </a:t>
            </a:r>
            <a:r>
              <a:rPr lang="en-US" dirty="0" err="1" smtClean="0"/>
              <a:t>át</a:t>
            </a:r>
            <a:r>
              <a:rPr lang="hu-HU" dirty="0" smtClean="0"/>
              <a:t>.</a:t>
            </a:r>
          </a:p>
          <a:p>
            <a:r>
              <a:rPr lang="hu-HU" dirty="0"/>
              <a:t> A molekulák egymás melletti elmozdulása következtében jelentős mennyiségű súrlódási hő </a:t>
            </a:r>
            <a:r>
              <a:rPr lang="hu-HU" dirty="0" smtClean="0"/>
              <a:t>keletkezik.</a:t>
            </a:r>
          </a:p>
          <a:p>
            <a:r>
              <a:rPr lang="hu-HU" dirty="0"/>
              <a:t> </a:t>
            </a:r>
            <a:r>
              <a:rPr lang="hu-HU" dirty="0" smtClean="0"/>
              <a:t>Semmiféle </a:t>
            </a:r>
            <a:r>
              <a:rPr lang="hu-HU" dirty="0"/>
              <a:t>fémtárgyat nem szabad a mikrohullámú sütőbe helyezni, mert ez a sütő, illetve a fém tárgy károsodását </a:t>
            </a:r>
            <a:r>
              <a:rPr lang="hu-HU" dirty="0" smtClean="0"/>
              <a:t>okozhatja.</a:t>
            </a:r>
            <a:endParaRPr lang="en-US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s://assets.sutori.com/user-uploads/image/64d55d0b-6fca-447f-8460-ea0795aef3f8/5a21c5996c186147d3a27a75418e2534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88640"/>
            <a:ext cx="6696744" cy="669674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hu-HU" b="1" i="1" u="sng" dirty="0"/>
              <a:t>Indukciós főzőlap</a:t>
            </a:r>
            <a:r>
              <a:rPr lang="hu-HU" b="1" i="1" u="sng" dirty="0" smtClean="0"/>
              <a:t>:</a:t>
            </a:r>
            <a:r>
              <a:rPr lang="hu-HU" dirty="0" smtClean="0"/>
              <a:t> </a:t>
            </a:r>
            <a:r>
              <a:rPr lang="hu-HU" dirty="0"/>
              <a:t>lényege, hogy az elektromos áram indukálása, előidézése a mágneses térerősség változtatásával vagy a vezető mozgatásával a mágneses térben jön </a:t>
            </a:r>
            <a:r>
              <a:rPr lang="hu-HU" dirty="0" smtClean="0"/>
              <a:t>létre.</a:t>
            </a:r>
          </a:p>
          <a:p>
            <a:r>
              <a:rPr lang="hu-HU" dirty="0" smtClean="0"/>
              <a:t>Ha </a:t>
            </a:r>
            <a:r>
              <a:rPr lang="hu-HU" dirty="0"/>
              <a:t>fémet helyezünk a mágneses mezőbe, akkor hő </a:t>
            </a:r>
            <a:r>
              <a:rPr lang="hu-HU" dirty="0" smtClean="0"/>
              <a:t>keletkezik.</a:t>
            </a:r>
          </a:p>
          <a:p>
            <a:r>
              <a:rPr lang="hu-HU" dirty="0"/>
              <a:t>Az indukciós főzőlaphoz kizárólag olyan főzőedények alkalmasak, amelyek </a:t>
            </a:r>
            <a:r>
              <a:rPr lang="hu-HU" dirty="0" smtClean="0"/>
              <a:t>mágnesezhetők.</a:t>
            </a:r>
            <a:endParaRPr lang="hu-HU" dirty="0"/>
          </a:p>
          <a:p>
            <a:endParaRPr lang="en-US" dirty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https://assets.sutori.com/user-uploads/image/f600ec73-d497-4ce3-b3bd-8bdbf824c3c2/7a40bf04a9287ec56772f1fe94a1972a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96752"/>
            <a:ext cx="8208912" cy="410445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assets.sutori.com/user-uploads/image/1f45f77f-8a27-4b60-b2c7-16fafdb8c015/c836b902c8d4f2e8979f7e8c4fa440b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50658"/>
            <a:ext cx="8136904" cy="610267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Köszönöm szépen a figyelmet!</a:t>
            </a:r>
            <a:endParaRPr lang="en-US" dirty="0"/>
          </a:p>
        </p:txBody>
      </p:sp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60639"/>
          </a:xfrm>
        </p:spPr>
        <p:txBody>
          <a:bodyPr>
            <a:normAutofit/>
          </a:bodyPr>
          <a:lstStyle/>
          <a:p>
            <a:r>
              <a:rPr lang="hu-HU" b="1" dirty="0" smtClean="0"/>
              <a:t>Tűzrakás: </a:t>
            </a:r>
            <a:r>
              <a:rPr lang="hu-HU" dirty="0" smtClean="0"/>
              <a:t>Az </a:t>
            </a:r>
            <a:r>
              <a:rPr lang="hu-HU" dirty="0"/>
              <a:t>ősember megsütötte Nem melegítette AZ ételt</a:t>
            </a:r>
            <a:r>
              <a:rPr lang="hu-HU" dirty="0" smtClean="0"/>
              <a:t>.</a:t>
            </a:r>
          </a:p>
          <a:p>
            <a:r>
              <a:rPr lang="hu-HU" dirty="0"/>
              <a:t>Az ősi időkben az emberek nyílt tűz fölött, a szabadban, a földön készítették ételeiket</a:t>
            </a:r>
            <a:r>
              <a:rPr lang="hu-HU" dirty="0" smtClean="0"/>
              <a:t>.</a:t>
            </a:r>
          </a:p>
          <a:p>
            <a:r>
              <a:rPr lang="hu-HU" dirty="0"/>
              <a:t>A középkorban az alapanyagokat gyakran már fém tálakba helyezték és tűz fölé lógatva készítették el benne az ételeket.</a:t>
            </a:r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konyha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52" y="908720"/>
            <a:ext cx="8792556" cy="417646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hu-HU" dirty="0"/>
              <a:t>Az idők folyamán a főzés bekerült az épületekbe, a XII. századi doveri kastélyban már ki is alakították az első konyhahelyiségeket</a:t>
            </a:r>
            <a:r>
              <a:rPr lang="hu-HU" dirty="0" smtClean="0"/>
              <a:t>.</a:t>
            </a:r>
          </a:p>
          <a:p>
            <a:r>
              <a:rPr lang="hu-HU" dirty="0"/>
              <a:t>Igaz, ebben továbbra is nyílt tűz fölött, lelógó edényekben készültek az ételek.</a:t>
            </a:r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hu-HU" b="1" i="1" u="sng" dirty="0"/>
              <a:t>Kemence:</a:t>
            </a:r>
            <a:r>
              <a:rPr lang="hu-HU" dirty="0"/>
              <a:t> a tűztér fölött kialakított mélyedés az étel melegítésére szolgált</a:t>
            </a:r>
            <a:r>
              <a:rPr lang="hu-HU" dirty="0" smtClean="0"/>
              <a:t>.</a:t>
            </a:r>
          </a:p>
          <a:p>
            <a:r>
              <a:rPr lang="en-US" dirty="0"/>
              <a:t>13. </a:t>
            </a:r>
            <a:r>
              <a:rPr lang="en-US" dirty="0" err="1"/>
              <a:t>század</a:t>
            </a:r>
            <a:r>
              <a:rPr lang="en-US" dirty="0"/>
              <a:t> </a:t>
            </a:r>
            <a:r>
              <a:rPr lang="en-US" dirty="0" err="1"/>
              <a:t>környékén</a:t>
            </a:r>
            <a:r>
              <a:rPr lang="en-US" dirty="0"/>
              <a:t> </a:t>
            </a:r>
            <a:r>
              <a:rPr lang="en-US" dirty="0" err="1"/>
              <a:t>kezdtek</a:t>
            </a:r>
            <a:r>
              <a:rPr lang="en-US" dirty="0"/>
              <a:t> </a:t>
            </a:r>
            <a:r>
              <a:rPr lang="en-US" dirty="0" err="1" smtClean="0"/>
              <a:t>kialakulni</a:t>
            </a:r>
            <a:endParaRPr lang="hu-HU" dirty="0" smtClean="0"/>
          </a:p>
          <a:p>
            <a:r>
              <a:rPr lang="hu-HU" dirty="0"/>
              <a:t>A kemence az egyik legősibb ember által épített </a:t>
            </a:r>
            <a:r>
              <a:rPr lang="hu-HU" dirty="0" err="1"/>
              <a:t>tűzrakóhely-típus</a:t>
            </a:r>
            <a:r>
              <a:rPr lang="hu-HU" dirty="0" smtClean="0"/>
              <a:t>.</a:t>
            </a: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s://assets.sutori.com/user-uploads/image/992b6286-550d-433e-a3b8-ec5302c184ef/dd98cce2303583d7e77889ed134b0e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88640"/>
            <a:ext cx="4968552" cy="646946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hu-HU" b="1" i="1" u="sng" dirty="0"/>
              <a:t>Sparhelt:</a:t>
            </a:r>
            <a:r>
              <a:rPr lang="hu-HU" dirty="0"/>
              <a:t> a szó jelentése: Kombinált tűzhely és sütő fa és szén tüzeléséhez</a:t>
            </a:r>
            <a:r>
              <a:rPr lang="hu-HU" dirty="0" smtClean="0"/>
              <a:t>.</a:t>
            </a:r>
          </a:p>
          <a:p>
            <a:r>
              <a:rPr lang="hu-HU" dirty="0"/>
              <a:t>Egyik felét a konyha melegítésére használták, a tetején  levő vaslemez átvette a hőt így felmelegítette az ételt.</a:t>
            </a:r>
            <a:endParaRPr lang="en-US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s://assets.sutori.com/user-uploads/image/79ea5f18-916b-4d31-a118-fe7216e0a79a/10962ee90495b8db3278027f97a4f7a2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764704"/>
            <a:ext cx="8352928" cy="522058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</TotalTime>
  <Words>194</Words>
  <Application>Microsoft Office PowerPoint</Application>
  <PresentationFormat>Diavetítés a képernyőre (4:3 oldalarány)</PresentationFormat>
  <Paragraphs>31</Paragraphs>
  <Slides>20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1" baseType="lpstr">
      <vt:lpstr>Loggia</vt:lpstr>
      <vt:lpstr>A tűzhely története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  <vt:lpstr>15. dia</vt:lpstr>
      <vt:lpstr>16. dia</vt:lpstr>
      <vt:lpstr>17. dia</vt:lpstr>
      <vt:lpstr>18. dia</vt:lpstr>
      <vt:lpstr>19. dia</vt:lpstr>
      <vt:lpstr>Köszönöm szépen a figyelmet!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tüzhely története</dc:title>
  <dc:creator>Eniko</dc:creator>
  <cp:lastModifiedBy>Eniko</cp:lastModifiedBy>
  <cp:revision>5</cp:revision>
  <dcterms:created xsi:type="dcterms:W3CDTF">2021-02-09T06:33:45Z</dcterms:created>
  <dcterms:modified xsi:type="dcterms:W3CDTF">2021-02-09T07:06:32Z</dcterms:modified>
</cp:coreProperties>
</file>