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D6D789B-CEA3-4A38-A89F-0B346469A4B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598E0E8-2240-4ED3-BD53-4271F9590A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balintgazda.hu/aktualis-kert/junius/a-rozsak-vilaga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Rózsák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Földes Károly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Mini </a:t>
            </a:r>
            <a:r>
              <a:rPr lang="en-US" b="1" dirty="0" err="1" smtClean="0"/>
              <a:t>rózsa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mini (</a:t>
            </a:r>
            <a:r>
              <a:rPr lang="en-US" dirty="0" err="1"/>
              <a:t>törpe</a:t>
            </a:r>
            <a:r>
              <a:rPr lang="en-US" dirty="0"/>
              <a:t>) </a:t>
            </a:r>
            <a:r>
              <a:rPr lang="en-US" dirty="0" err="1"/>
              <a:t>rózsák</a:t>
            </a:r>
            <a:r>
              <a:rPr lang="en-US" dirty="0"/>
              <a:t> 20-30 cm </a:t>
            </a:r>
            <a:r>
              <a:rPr lang="en-US" dirty="0" err="1"/>
              <a:t>magas</a:t>
            </a:r>
            <a:r>
              <a:rPr lang="en-US" dirty="0"/>
              <a:t> </a:t>
            </a:r>
            <a:r>
              <a:rPr lang="en-US" dirty="0" err="1"/>
              <a:t>bokrot</a:t>
            </a:r>
            <a:r>
              <a:rPr lang="en-US" dirty="0"/>
              <a:t> </a:t>
            </a:r>
            <a:r>
              <a:rPr lang="en-US" dirty="0" err="1"/>
              <a:t>képeznek</a:t>
            </a:r>
            <a:r>
              <a:rPr lang="en-US" dirty="0"/>
              <a:t>, </a:t>
            </a:r>
            <a:r>
              <a:rPr lang="en-US" dirty="0" err="1"/>
              <a:t>ezért</a:t>
            </a:r>
            <a:r>
              <a:rPr lang="en-US" dirty="0"/>
              <a:t> </a:t>
            </a:r>
            <a:r>
              <a:rPr lang="en-US" dirty="0" err="1"/>
              <a:t>kiválóan</a:t>
            </a:r>
            <a:r>
              <a:rPr lang="en-US" dirty="0"/>
              <a:t> </a:t>
            </a:r>
            <a:r>
              <a:rPr lang="en-US" dirty="0" err="1"/>
              <a:t>alkalmasak</a:t>
            </a:r>
            <a:r>
              <a:rPr lang="en-US" dirty="0"/>
              <a:t> </a:t>
            </a:r>
            <a:r>
              <a:rPr lang="en-US" dirty="0" err="1"/>
              <a:t>balkonládák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edények</a:t>
            </a:r>
            <a:r>
              <a:rPr lang="en-US" dirty="0"/>
              <a:t> </a:t>
            </a:r>
            <a:r>
              <a:rPr lang="en-US" dirty="0" err="1"/>
              <a:t>betelepítésére</a:t>
            </a:r>
            <a:r>
              <a:rPr lang="en-US" dirty="0"/>
              <a:t>. </a:t>
            </a:r>
            <a:endParaRPr lang="hu-HU" dirty="0" smtClean="0"/>
          </a:p>
          <a:p>
            <a:r>
              <a:rPr lang="en-US" dirty="0" err="1" smtClean="0"/>
              <a:t>Metszésre</a:t>
            </a:r>
            <a:r>
              <a:rPr lang="en-US" dirty="0" smtClean="0"/>
              <a:t> </a:t>
            </a:r>
            <a:r>
              <a:rPr lang="en-US" dirty="0" err="1"/>
              <a:t>nincs</a:t>
            </a:r>
            <a:r>
              <a:rPr lang="en-US" dirty="0"/>
              <a:t> </a:t>
            </a:r>
            <a:r>
              <a:rPr lang="en-US" dirty="0" err="1"/>
              <a:t>szükségük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niko\Desktop\apa\szitakötő\2020 ösz\f916ddddd5520da15595d66f44d8b39b_w7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136904" cy="60969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Futó</a:t>
            </a:r>
            <a:r>
              <a:rPr lang="en-US" b="1" dirty="0"/>
              <a:t> </a:t>
            </a:r>
            <a:r>
              <a:rPr lang="en-US" b="1" dirty="0" err="1" smtClean="0"/>
              <a:t>rózsa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futó</a:t>
            </a:r>
            <a:r>
              <a:rPr lang="en-US" dirty="0"/>
              <a:t> (</a:t>
            </a:r>
            <a:r>
              <a:rPr lang="en-US" dirty="0" err="1"/>
              <a:t>kúszó</a:t>
            </a:r>
            <a:r>
              <a:rPr lang="en-US" dirty="0"/>
              <a:t>) </a:t>
            </a:r>
            <a:r>
              <a:rPr lang="en-US" dirty="0" err="1"/>
              <a:t>rózsák</a:t>
            </a:r>
            <a:r>
              <a:rPr lang="en-US" dirty="0"/>
              <a:t> a </a:t>
            </a:r>
            <a:r>
              <a:rPr lang="en-US" dirty="0" err="1"/>
              <a:t>lugasok</a:t>
            </a:r>
            <a:r>
              <a:rPr lang="en-US" dirty="0"/>
              <a:t>, </a:t>
            </a:r>
            <a:r>
              <a:rPr lang="en-US" dirty="0" err="1"/>
              <a:t>kerítések</a:t>
            </a:r>
            <a:r>
              <a:rPr lang="en-US" dirty="0"/>
              <a:t>, </a:t>
            </a:r>
            <a:r>
              <a:rPr lang="en-US" dirty="0" err="1"/>
              <a:t>házfalak</a:t>
            </a:r>
            <a:r>
              <a:rPr lang="en-US" dirty="0"/>
              <a:t>, </a:t>
            </a:r>
            <a:r>
              <a:rPr lang="en-US" dirty="0" err="1"/>
              <a:t>kapuívek</a:t>
            </a:r>
            <a:r>
              <a:rPr lang="en-US" dirty="0"/>
              <a:t> </a:t>
            </a:r>
            <a:r>
              <a:rPr lang="en-US" dirty="0" err="1"/>
              <a:t>befuttatására</a:t>
            </a:r>
            <a:r>
              <a:rPr lang="en-US" dirty="0"/>
              <a:t> </a:t>
            </a:r>
            <a:r>
              <a:rPr lang="en-US" dirty="0" err="1"/>
              <a:t>alkalmasak</a:t>
            </a:r>
            <a:r>
              <a:rPr lang="en-US" dirty="0"/>
              <a:t>. </a:t>
            </a:r>
            <a:endParaRPr lang="hu-HU" dirty="0" smtClean="0"/>
          </a:p>
          <a:p>
            <a:r>
              <a:rPr lang="en-US" dirty="0" err="1" smtClean="0"/>
              <a:t>Többségük</a:t>
            </a:r>
            <a:r>
              <a:rPr lang="en-US" dirty="0" smtClean="0"/>
              <a:t> </a:t>
            </a:r>
            <a:r>
              <a:rPr lang="en-US" dirty="0" err="1"/>
              <a:t>csak</a:t>
            </a:r>
            <a:r>
              <a:rPr lang="en-US" dirty="0"/>
              <a:t> </a:t>
            </a:r>
            <a:r>
              <a:rPr lang="en-US" dirty="0" err="1"/>
              <a:t>egyszer</a:t>
            </a:r>
            <a:r>
              <a:rPr lang="en-US" dirty="0"/>
              <a:t> (</a:t>
            </a:r>
            <a:r>
              <a:rPr lang="en-US" dirty="0" err="1"/>
              <a:t>júniusban</a:t>
            </a:r>
            <a:r>
              <a:rPr lang="en-US" dirty="0"/>
              <a:t>) </a:t>
            </a:r>
            <a:r>
              <a:rPr lang="en-US" dirty="0" err="1"/>
              <a:t>virágzik</a:t>
            </a:r>
            <a:r>
              <a:rPr lang="en-US" dirty="0"/>
              <a:t> </a:t>
            </a:r>
            <a:r>
              <a:rPr lang="en-US" dirty="0" err="1"/>
              <a:t>gazdagon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niko\Desktop\apa\szitakötő\2020 ösz\dfd4863dc1fff4f529549db78b91a03c_w7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208912" cy="6150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Talajtakaró</a:t>
            </a:r>
            <a:r>
              <a:rPr lang="en-US" b="1" dirty="0"/>
              <a:t> </a:t>
            </a:r>
            <a:r>
              <a:rPr lang="en-US" b="1" dirty="0" err="1" smtClean="0"/>
              <a:t>rózsa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 talajtakaró rózsák napos rézsűk, pincetetők betelepítésére alkalmas, földhöz simuló vesszejű, apró virágú bokrok.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Eniko\Desktop\apa\szitakötő\2020 ösz\3e726d0e69dc6dd64a9a31372dc740c2_w7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39"/>
            <a:ext cx="8280920" cy="6204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Parkrózsa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 parkrózsák termetes, június-júliusban virágzó, hosszú életű bokrokat fejlesztenek.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Eniko\Desktop\apa\szitakötő\2020 ösz\20ddef6a2499911f86085e0a36f4c879_w7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424936" cy="6312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könyvészet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balintgazda.hu/aktualis-kert/junius/a-rozsak-vilaga.html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Wikipédia</a:t>
            </a:r>
            <a:r>
              <a:rPr lang="hu-HU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niko\Desktop\apa\szitakötő\2020 ösz\unna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7488832" cy="56751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en-US" dirty="0" err="1"/>
              <a:t>Nincsen</a:t>
            </a:r>
            <a:r>
              <a:rPr lang="en-US" dirty="0"/>
              <a:t> </a:t>
            </a:r>
            <a:r>
              <a:rPr lang="en-US" dirty="0" err="1"/>
              <a:t>rózsa</a:t>
            </a:r>
            <a:r>
              <a:rPr lang="en-US" dirty="0"/>
              <a:t> </a:t>
            </a:r>
            <a:r>
              <a:rPr lang="en-US" dirty="0" err="1"/>
              <a:t>tövis</a:t>
            </a:r>
            <a:r>
              <a:rPr lang="en-US" dirty="0"/>
              <a:t> </a:t>
            </a:r>
            <a:r>
              <a:rPr lang="en-US" dirty="0" err="1"/>
              <a:t>nélkül</a:t>
            </a:r>
            <a:r>
              <a:rPr lang="en-US" dirty="0"/>
              <a:t> – </a:t>
            </a:r>
            <a:r>
              <a:rPr lang="en-US" dirty="0" err="1"/>
              <a:t>szokták</a:t>
            </a:r>
            <a:r>
              <a:rPr lang="en-US" dirty="0"/>
              <a:t> </a:t>
            </a:r>
            <a:r>
              <a:rPr lang="en-US" dirty="0" err="1"/>
              <a:t>mondani</a:t>
            </a:r>
            <a:r>
              <a:rPr lang="en-US" dirty="0"/>
              <a:t>. De </a:t>
            </a:r>
            <a:r>
              <a:rPr lang="en-US" dirty="0" err="1"/>
              <a:t>ez</a:t>
            </a:r>
            <a:r>
              <a:rPr lang="en-US" dirty="0"/>
              <a:t> </a:t>
            </a:r>
            <a:r>
              <a:rPr lang="en-US" dirty="0" err="1"/>
              <a:t>botanikailag</a:t>
            </a:r>
            <a:r>
              <a:rPr lang="en-US" dirty="0"/>
              <a:t> </a:t>
            </a:r>
            <a:r>
              <a:rPr lang="en-US" dirty="0" err="1"/>
              <a:t>hamis</a:t>
            </a:r>
            <a:r>
              <a:rPr lang="en-US" dirty="0"/>
              <a:t> </a:t>
            </a:r>
            <a:r>
              <a:rPr lang="en-US" dirty="0" err="1"/>
              <a:t>megállapítás</a:t>
            </a:r>
            <a:r>
              <a:rPr lang="en-US" dirty="0"/>
              <a:t>, </a:t>
            </a:r>
            <a:r>
              <a:rPr lang="en-US" dirty="0" err="1"/>
              <a:t>mert</a:t>
            </a:r>
            <a:r>
              <a:rPr lang="en-US" dirty="0"/>
              <a:t> a </a:t>
            </a:r>
            <a:r>
              <a:rPr lang="en-US" dirty="0" err="1"/>
              <a:t>rózsának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tövise</a:t>
            </a:r>
            <a:r>
              <a:rPr lang="en-US" dirty="0"/>
              <a:t>, </a:t>
            </a:r>
            <a:r>
              <a:rPr lang="en-US" dirty="0" err="1"/>
              <a:t>hanem</a:t>
            </a:r>
            <a:r>
              <a:rPr lang="en-US" dirty="0"/>
              <a:t> </a:t>
            </a:r>
            <a:r>
              <a:rPr lang="en-US" dirty="0" err="1"/>
              <a:t>tüskéje</a:t>
            </a:r>
            <a:r>
              <a:rPr lang="en-US" dirty="0"/>
              <a:t> van, </a:t>
            </a:r>
            <a:r>
              <a:rPr lang="en-US" dirty="0" err="1"/>
              <a:t>másrészt</a:t>
            </a:r>
            <a:r>
              <a:rPr lang="en-US" dirty="0"/>
              <a:t> </a:t>
            </a:r>
            <a:r>
              <a:rPr lang="en-US" dirty="0" err="1"/>
              <a:t>pedig</a:t>
            </a:r>
            <a:r>
              <a:rPr lang="en-US" dirty="0"/>
              <a:t> </a:t>
            </a:r>
            <a:r>
              <a:rPr lang="en-US" dirty="0" err="1"/>
              <a:t>akad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is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fajta</a:t>
            </a:r>
            <a:r>
              <a:rPr lang="en-US" dirty="0"/>
              <a:t>, </a:t>
            </a:r>
            <a:r>
              <a:rPr lang="en-US" dirty="0" err="1"/>
              <a:t>amelynek</a:t>
            </a:r>
            <a:r>
              <a:rPr lang="en-US" dirty="0"/>
              <a:t> a </a:t>
            </a:r>
            <a:r>
              <a:rPr lang="en-US" dirty="0" err="1"/>
              <a:t>hajtásán</a:t>
            </a:r>
            <a:r>
              <a:rPr lang="en-US" dirty="0"/>
              <a:t> </a:t>
            </a:r>
            <a:r>
              <a:rPr lang="en-US" dirty="0" err="1"/>
              <a:t>nincs</a:t>
            </a:r>
            <a:r>
              <a:rPr lang="en-US" dirty="0"/>
              <a:t> </a:t>
            </a:r>
            <a:r>
              <a:rPr lang="en-US" dirty="0" err="1"/>
              <a:t>tüske</a:t>
            </a:r>
            <a:r>
              <a:rPr lang="en-US" dirty="0"/>
              <a:t>.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szúrós</a:t>
            </a:r>
            <a:r>
              <a:rPr lang="en-US" dirty="0" smtClean="0"/>
              <a:t>!</a:t>
            </a:r>
            <a:endParaRPr lang="hu-HU" dirty="0" smtClean="0"/>
          </a:p>
          <a:p>
            <a:r>
              <a:rPr lang="en-US" dirty="0"/>
              <a:t> A </a:t>
            </a:r>
            <a:r>
              <a:rPr lang="en-US" dirty="0" err="1"/>
              <a:t>rózsák</a:t>
            </a:r>
            <a:r>
              <a:rPr lang="en-US" dirty="0"/>
              <a:t> </a:t>
            </a:r>
            <a:r>
              <a:rPr lang="en-US" dirty="0" err="1"/>
              <a:t>világa</a:t>
            </a:r>
            <a:r>
              <a:rPr lang="en-US" dirty="0"/>
              <a:t> </a:t>
            </a:r>
            <a:r>
              <a:rPr lang="en-US" dirty="0" err="1"/>
              <a:t>nagyon</a:t>
            </a:r>
            <a:r>
              <a:rPr lang="en-US" dirty="0"/>
              <a:t> </a:t>
            </a:r>
            <a:r>
              <a:rPr lang="en-US" dirty="0" err="1" smtClean="0"/>
              <a:t>változatos</a:t>
            </a:r>
            <a:r>
              <a:rPr lang="hu-HU" dirty="0" smtClean="0"/>
              <a:t>.</a:t>
            </a:r>
          </a:p>
          <a:p>
            <a:r>
              <a:rPr lang="hu-HU" dirty="0"/>
              <a:t>Pusztán gyakorlati csoportosítás szerint a következő típusok, fajtacsoportok különböztethetőek meg: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Tearózsa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 err="1"/>
              <a:t>tearózsának</a:t>
            </a:r>
            <a:r>
              <a:rPr lang="en-US" dirty="0"/>
              <a:t> </a:t>
            </a:r>
            <a:r>
              <a:rPr lang="en-US" dirty="0" err="1"/>
              <a:t>rengeteg</a:t>
            </a:r>
            <a:r>
              <a:rPr lang="en-US" dirty="0"/>
              <a:t> </a:t>
            </a:r>
            <a:r>
              <a:rPr lang="en-US" dirty="0" err="1"/>
              <a:t>fajtája</a:t>
            </a:r>
            <a:r>
              <a:rPr lang="en-US" dirty="0"/>
              <a:t> van, </a:t>
            </a:r>
            <a:r>
              <a:rPr lang="en-US" dirty="0" err="1"/>
              <a:t>egyesek</a:t>
            </a:r>
            <a:r>
              <a:rPr lang="en-US" dirty="0"/>
              <a:t> </a:t>
            </a:r>
            <a:r>
              <a:rPr lang="en-US" dirty="0" err="1"/>
              <a:t>nagy</a:t>
            </a:r>
            <a:r>
              <a:rPr lang="en-US" dirty="0"/>
              <a:t> </a:t>
            </a:r>
            <a:r>
              <a:rPr lang="en-US" dirty="0" err="1"/>
              <a:t>karriert</a:t>
            </a:r>
            <a:r>
              <a:rPr lang="en-US" dirty="0"/>
              <a:t> </a:t>
            </a:r>
            <a:r>
              <a:rPr lang="en-US" dirty="0" err="1"/>
              <a:t>futottak</a:t>
            </a:r>
            <a:r>
              <a:rPr lang="en-US" dirty="0"/>
              <a:t> be, </a:t>
            </a:r>
            <a:r>
              <a:rPr lang="en-US" dirty="0" err="1"/>
              <a:t>mások</a:t>
            </a:r>
            <a:r>
              <a:rPr lang="en-US" dirty="0"/>
              <a:t> </a:t>
            </a:r>
            <a:r>
              <a:rPr lang="en-US" dirty="0" err="1"/>
              <a:t>gyorsan</a:t>
            </a:r>
            <a:r>
              <a:rPr lang="en-US" dirty="0"/>
              <a:t> a </a:t>
            </a:r>
            <a:r>
              <a:rPr lang="en-US" dirty="0" err="1"/>
              <a:t>feledés</a:t>
            </a:r>
            <a:r>
              <a:rPr lang="en-US" dirty="0"/>
              <a:t> </a:t>
            </a:r>
            <a:r>
              <a:rPr lang="en-US" dirty="0" err="1"/>
              <a:t>homályába</a:t>
            </a:r>
            <a:r>
              <a:rPr lang="en-US" dirty="0"/>
              <a:t> </a:t>
            </a:r>
            <a:r>
              <a:rPr lang="en-US" dirty="0" err="1"/>
              <a:t>vesztek</a:t>
            </a:r>
            <a:r>
              <a:rPr lang="en-US" dirty="0" smtClean="0"/>
              <a:t>.</a:t>
            </a:r>
            <a:endParaRPr lang="hu-HU" dirty="0" smtClean="0"/>
          </a:p>
          <a:p>
            <a:r>
              <a:rPr lang="hu-HU" dirty="0"/>
              <a:t>A bokraik alacsonyak, 60-80 cm magasak, a hajtásaik csúcsán egy virág képződik, de az nagy, teltszirmú, szép formájú, hosszú szárú, gyakran illatos, vagyis egyike a legszebb vágott virágoknak.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niko\Desktop\apa\szitakötő\2020 ösz\3f4ce58ab29fff3af3296c1307301df3_w7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80920" cy="6204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Polyantha</a:t>
            </a:r>
            <a:r>
              <a:rPr lang="en-US" b="1" dirty="0"/>
              <a:t> </a:t>
            </a:r>
            <a:r>
              <a:rPr lang="en-US" b="1" dirty="0" err="1"/>
              <a:t>rózsa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polyantha</a:t>
            </a:r>
            <a:r>
              <a:rPr lang="en-US" dirty="0"/>
              <a:t> </a:t>
            </a:r>
            <a:r>
              <a:rPr lang="en-US" dirty="0" err="1"/>
              <a:t>rózsák</a:t>
            </a:r>
            <a:r>
              <a:rPr lang="en-US" dirty="0"/>
              <a:t> is </a:t>
            </a:r>
            <a:r>
              <a:rPr lang="en-US" dirty="0" err="1"/>
              <a:t>kis</a:t>
            </a:r>
            <a:r>
              <a:rPr lang="en-US" dirty="0"/>
              <a:t> – 50 cm-</a:t>
            </a:r>
            <a:r>
              <a:rPr lang="en-US" dirty="0" err="1"/>
              <a:t>nél</a:t>
            </a:r>
            <a:r>
              <a:rPr lang="en-US" dirty="0"/>
              <a:t> </a:t>
            </a:r>
            <a:r>
              <a:rPr lang="en-US" dirty="0" err="1"/>
              <a:t>ritkán</a:t>
            </a:r>
            <a:r>
              <a:rPr lang="en-US" dirty="0"/>
              <a:t> </a:t>
            </a:r>
            <a:r>
              <a:rPr lang="en-US" dirty="0" err="1"/>
              <a:t>magasabb</a:t>
            </a:r>
            <a:r>
              <a:rPr lang="en-US" dirty="0"/>
              <a:t> – </a:t>
            </a:r>
            <a:r>
              <a:rPr lang="en-US" dirty="0" err="1"/>
              <a:t>bokrot</a:t>
            </a:r>
            <a:r>
              <a:rPr lang="en-US" dirty="0"/>
              <a:t> </a:t>
            </a:r>
            <a:r>
              <a:rPr lang="en-US" dirty="0" err="1"/>
              <a:t>nevelnek</a:t>
            </a:r>
            <a:r>
              <a:rPr lang="en-US" dirty="0"/>
              <a:t>, a </a:t>
            </a:r>
            <a:r>
              <a:rPr lang="en-US" dirty="0" err="1"/>
              <a:t>hajtásaik</a:t>
            </a:r>
            <a:r>
              <a:rPr lang="en-US" dirty="0"/>
              <a:t> </a:t>
            </a:r>
            <a:r>
              <a:rPr lang="en-US" dirty="0" err="1"/>
              <a:t>csúcsán</a:t>
            </a:r>
            <a:r>
              <a:rPr lang="en-US" dirty="0"/>
              <a:t> </a:t>
            </a:r>
            <a:r>
              <a:rPr lang="en-US" dirty="0" err="1"/>
              <a:t>azonban</a:t>
            </a:r>
            <a:r>
              <a:rPr lang="en-US" dirty="0"/>
              <a:t>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virág</a:t>
            </a:r>
            <a:r>
              <a:rPr lang="en-US" dirty="0"/>
              <a:t> </a:t>
            </a:r>
            <a:r>
              <a:rPr lang="en-US" dirty="0" err="1"/>
              <a:t>nyílik</a:t>
            </a:r>
            <a:r>
              <a:rPr lang="en-US" dirty="0"/>
              <a:t>. A </a:t>
            </a:r>
            <a:r>
              <a:rPr lang="en-US" dirty="0" err="1"/>
              <a:t>virágaik</a:t>
            </a:r>
            <a:r>
              <a:rPr lang="en-US" dirty="0"/>
              <a:t> </a:t>
            </a:r>
            <a:r>
              <a:rPr lang="en-US" dirty="0" err="1"/>
              <a:t>tartósak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egész</a:t>
            </a:r>
            <a:r>
              <a:rPr lang="en-US" dirty="0"/>
              <a:t> </a:t>
            </a:r>
            <a:r>
              <a:rPr lang="en-US" dirty="0" err="1"/>
              <a:t>nyáron</a:t>
            </a:r>
            <a:r>
              <a:rPr lang="en-US" dirty="0"/>
              <a:t> </a:t>
            </a:r>
            <a:r>
              <a:rPr lang="en-US" dirty="0" err="1"/>
              <a:t>nyílnak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niko\Desktop\apa\szitakötő\2020 ösz\d5d3772447e700d1465b87794994ca65_w7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064896" cy="6042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Floribunda </a:t>
            </a:r>
            <a:r>
              <a:rPr lang="en-US" b="1" dirty="0" err="1" smtClean="0"/>
              <a:t>rózsa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 </a:t>
            </a:r>
            <a:r>
              <a:rPr lang="hu-HU" dirty="0" err="1"/>
              <a:t>floribunda</a:t>
            </a:r>
            <a:r>
              <a:rPr lang="hu-HU" dirty="0"/>
              <a:t> rózsák a tea és a </a:t>
            </a:r>
            <a:r>
              <a:rPr lang="hu-HU" dirty="0" err="1"/>
              <a:t>polyantha</a:t>
            </a:r>
            <a:r>
              <a:rPr lang="hu-HU" dirty="0"/>
              <a:t> rózsák keresztezése útján jöttek létre.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/>
              <a:t>virág növekedett, de a bokor ellenállósága és fagytűrése csökkent.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niko\Desktop\apa\szitakötő\2020 ösz\7db3ee974c68d6c6ed9a1cc4411f28ea_w7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7"/>
            <a:ext cx="8280920" cy="6204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258</Words>
  <Application>Microsoft Office PowerPoint</Application>
  <PresentationFormat>Diavetítés a képernyőre (4:3 oldalarány)</PresentationFormat>
  <Paragraphs>27</Paragraphs>
  <Slides>19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Loggia</vt:lpstr>
      <vt:lpstr>Rózsák</vt:lpstr>
      <vt:lpstr>2. dia</vt:lpstr>
      <vt:lpstr>3. dia</vt:lpstr>
      <vt:lpstr>Tearózsa</vt:lpstr>
      <vt:lpstr>5. dia</vt:lpstr>
      <vt:lpstr>Polyantha rózsa </vt:lpstr>
      <vt:lpstr>7. dia</vt:lpstr>
      <vt:lpstr>Floribunda rózsa</vt:lpstr>
      <vt:lpstr>9. dia</vt:lpstr>
      <vt:lpstr>Mini rózsa</vt:lpstr>
      <vt:lpstr>11. dia</vt:lpstr>
      <vt:lpstr>Futó rózsa</vt:lpstr>
      <vt:lpstr>13. dia</vt:lpstr>
      <vt:lpstr>Talajtakaró rózsa</vt:lpstr>
      <vt:lpstr>15. dia</vt:lpstr>
      <vt:lpstr>Parkrózsa</vt:lpstr>
      <vt:lpstr>17. dia</vt:lpstr>
      <vt:lpstr>könyvészet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Rózsák</dc:title>
  <dc:creator>Eniko</dc:creator>
  <cp:lastModifiedBy>Eniko</cp:lastModifiedBy>
  <cp:revision>2</cp:revision>
  <dcterms:created xsi:type="dcterms:W3CDTF">2020-11-11T10:03:14Z</dcterms:created>
  <dcterms:modified xsi:type="dcterms:W3CDTF">2020-11-11T10:19:27Z</dcterms:modified>
</cp:coreProperties>
</file>