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48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57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18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91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33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92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87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6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3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8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48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31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7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41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576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49AEFE-022B-41C3-88AE-BEC37D27CA74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B60E-8EDA-4AAA-AA03-57FFCEF450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741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zamoskorod/posts/861424224065366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me.hu/kalozkodo_kerecsenek_guzuegerek_es_egyebek_-_kedvcsinalo_a_sasfigyelo_oko-turankhoz?PageSpeed=noscript" TargetMode="External"/><Relationship Id="rId5" Type="http://schemas.openxmlformats.org/officeDocument/2006/relationships/hyperlink" Target="http://soskartevostop.hu/egerek/" TargetMode="External"/><Relationship Id="rId4" Type="http://schemas.openxmlformats.org/officeDocument/2006/relationships/hyperlink" Target="https://hu.wikipedia.org/wiki/G%C3%BCz%C3%BCeg%C3%A9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güzü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Guti Csaba: A güzü című írásához készítette: Jenei Beáta, </a:t>
            </a:r>
          </a:p>
          <a:p>
            <a:r>
              <a:rPr lang="hu-HU" dirty="0" smtClean="0"/>
              <a:t>Huszár Gál Iskola, Debrecen</a:t>
            </a:r>
          </a:p>
          <a:p>
            <a:r>
              <a:rPr lang="hu-HU" dirty="0" smtClean="0"/>
              <a:t>Szitakötő 51. szám, 34-35. oldal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8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86693" y="817418"/>
            <a:ext cx="3422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háziegérrel rokon, de annál kisebb és </a:t>
            </a:r>
            <a:r>
              <a:rPr lang="hu-HU" sz="3200" dirty="0" smtClean="0"/>
              <a:t>karcsúbb mezei rágcsáló.</a:t>
            </a:r>
          </a:p>
          <a:p>
            <a:r>
              <a:rPr lang="hu-HU" sz="3200" dirty="0" smtClean="0"/>
              <a:t>Latin neve: </a:t>
            </a:r>
          </a:p>
          <a:p>
            <a:r>
              <a:rPr lang="hu-HU" sz="3200" dirty="0" err="1" smtClean="0"/>
              <a:t>Mus</a:t>
            </a:r>
            <a:r>
              <a:rPr lang="hu-HU" sz="3200" dirty="0" smtClean="0"/>
              <a:t> </a:t>
            </a:r>
            <a:r>
              <a:rPr lang="hu-HU" sz="3200" dirty="0" err="1" smtClean="0"/>
              <a:t>spicilegus</a:t>
            </a:r>
            <a:endParaRPr lang="hu-HU" sz="3200" dirty="0"/>
          </a:p>
        </p:txBody>
      </p:sp>
      <p:pic>
        <p:nvPicPr>
          <p:cNvPr id="1026" name="Picture 2" descr="Güzüegér - Magyar Egészségügyi Gázmesterek Egyesü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568036"/>
            <a:ext cx="4121149" cy="57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65018" y="1482437"/>
            <a:ext cx="3990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6-8 </a:t>
            </a:r>
            <a:r>
              <a:rPr lang="hu-HU" sz="2800" dirty="0"/>
              <a:t>centiméter hosszú, </a:t>
            </a:r>
            <a:r>
              <a:rPr lang="hu-HU" sz="2800" dirty="0" smtClean="0"/>
              <a:t>farka rövidebb a testhosszánál. Testsúlya kb. 20 gramm.</a:t>
            </a:r>
          </a:p>
          <a:p>
            <a:r>
              <a:rPr lang="hu-HU" sz="2800" dirty="0" smtClean="0"/>
              <a:t>Háta palaszürke</a:t>
            </a:r>
            <a:r>
              <a:rPr lang="hu-HU" sz="2800" dirty="0"/>
              <a:t>, </a:t>
            </a:r>
            <a:r>
              <a:rPr lang="hu-HU" sz="2800" dirty="0" smtClean="0"/>
              <a:t>a </a:t>
            </a:r>
            <a:r>
              <a:rPr lang="hu-HU" sz="2800" dirty="0"/>
              <a:t>hasa és </a:t>
            </a:r>
            <a:r>
              <a:rPr lang="hu-HU" sz="2800" dirty="0" smtClean="0"/>
              <a:t>lábai fehérek. Fülei fejéhez képest nagyok, szemei aprók.</a:t>
            </a:r>
            <a:endParaRPr lang="hu-HU" sz="2800" dirty="0"/>
          </a:p>
        </p:txBody>
      </p:sp>
      <p:pic>
        <p:nvPicPr>
          <p:cNvPr id="2056" name="Picture 8" descr="Ährenmaus - Mus spicilegus - kleinsaeuger.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48" y="1482437"/>
            <a:ext cx="6338839" cy="47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8037" y="1454728"/>
            <a:ext cx="3823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Leginkább szántóföldeken él, de télen szívesen költözik be melegebb helyekre, ha lehetősége van rá. </a:t>
            </a:r>
          </a:p>
          <a:p>
            <a:r>
              <a:rPr lang="hu-HU" sz="2800" dirty="0" smtClean="0"/>
              <a:t>Tápláléka: gabonafélék, magvak, rovarok.</a:t>
            </a:r>
          </a:p>
        </p:txBody>
      </p:sp>
      <p:pic>
        <p:nvPicPr>
          <p:cNvPr id="3076" name="Picture 4" descr="Turista Magazin - Güzübumm az Alföldö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47" y="1579419"/>
            <a:ext cx="6532021" cy="43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s spicile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00" y="1350962"/>
            <a:ext cx="5012039" cy="30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51164" y="658236"/>
            <a:ext cx="5279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Átlagosan 8 utódot hoz a világra.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több alomból származó </a:t>
            </a:r>
            <a:r>
              <a:rPr lang="hu-HU" sz="2400" dirty="0" smtClean="0"/>
              <a:t>fiatalok ősszel </a:t>
            </a:r>
            <a:r>
              <a:rPr lang="hu-HU" sz="2400" dirty="0"/>
              <a:t>güzühordást </a:t>
            </a:r>
            <a:r>
              <a:rPr lang="hu-HU" sz="2400" dirty="0" smtClean="0"/>
              <a:t>készítenek, ami egy növényekből és földből készített áttelelő hely. 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88100" y="4821381"/>
            <a:ext cx="550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güzühordás alatt járatok és kamrák vannak, a kamrákba élelmet raktároznak.</a:t>
            </a:r>
          </a:p>
          <a:p>
            <a:endParaRPr lang="hu-HU" sz="2400" dirty="0"/>
          </a:p>
        </p:txBody>
      </p:sp>
      <p:pic>
        <p:nvPicPr>
          <p:cNvPr id="4102" name="Picture 6" descr="A Tanszék története (2000-2006) | et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08" y="3089564"/>
            <a:ext cx="4082472" cy="30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4074" y="332510"/>
            <a:ext cx="49045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güzühordás hatalmas</a:t>
            </a:r>
            <a:r>
              <a:rPr lang="hu-HU" sz="2400" dirty="0"/>
              <a:t>, akár 1,2 m átmérőjű és térdmagasságú </a:t>
            </a:r>
            <a:r>
              <a:rPr lang="hu-HU" sz="2400" dirty="0" smtClean="0"/>
              <a:t>földkupac, első látásra vakondtúrásra hasonlít. </a:t>
            </a:r>
          </a:p>
          <a:p>
            <a:r>
              <a:rPr lang="hu-HU" sz="2400" dirty="0" smtClean="0"/>
              <a:t>A szorgalmas állatkák egy-egy </a:t>
            </a:r>
            <a:r>
              <a:rPr lang="hu-HU" sz="2400" dirty="0"/>
              <a:t>ilyen téli magraktárba akár fél </a:t>
            </a:r>
            <a:r>
              <a:rPr lang="hu-HU" sz="2400" dirty="0" err="1"/>
              <a:t>zsáknyi</a:t>
            </a:r>
            <a:r>
              <a:rPr lang="hu-HU" sz="2400" dirty="0"/>
              <a:t> magot, elsősorban </a:t>
            </a:r>
            <a:r>
              <a:rPr lang="hu-HU" sz="2400" dirty="0" err="1"/>
              <a:t>gyommagvakat</a:t>
            </a:r>
            <a:r>
              <a:rPr lang="hu-HU" sz="2400" dirty="0"/>
              <a:t> hordanak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Innen ered a mondás: </a:t>
            </a:r>
            <a:r>
              <a:rPr lang="hu-HU" sz="2400" dirty="0" smtClean="0"/>
              <a:t>"Dolgozik, mint a güzü."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Régen </a:t>
            </a:r>
            <a:r>
              <a:rPr lang="hu-HU" sz="2400" dirty="0"/>
              <a:t>a </a:t>
            </a:r>
            <a:r>
              <a:rPr lang="hu-HU" sz="2400" dirty="0" smtClean="0"/>
              <a:t>parasztemberek </a:t>
            </a:r>
            <a:r>
              <a:rPr lang="hu-HU" sz="2400" dirty="0"/>
              <a:t>"betakarították" </a:t>
            </a:r>
            <a:r>
              <a:rPr lang="hu-HU" sz="2400" dirty="0" smtClean="0"/>
              <a:t>ezeket a magkupacokat, és haza vitték, így </a:t>
            </a:r>
            <a:r>
              <a:rPr lang="hu-HU" sz="2400" dirty="0"/>
              <a:t>ingyen takarmányhoz </a:t>
            </a:r>
            <a:r>
              <a:rPr lang="hu-HU" sz="2400" dirty="0" smtClean="0"/>
              <a:t>jutottak </a:t>
            </a:r>
            <a:r>
              <a:rPr lang="hu-HU" sz="2400" dirty="0"/>
              <a:t>a háztáji baromfiudvar lakói számára.</a:t>
            </a:r>
          </a:p>
        </p:txBody>
      </p:sp>
      <p:pic>
        <p:nvPicPr>
          <p:cNvPr id="5124" name="Picture 4" descr="Güzüegér magraktár-halom egy tiszántúli tarlón (Fotó: Orbán Zoltá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32" y="1519905"/>
            <a:ext cx="6209562" cy="41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2618" y="442384"/>
            <a:ext cx="10861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</a:t>
            </a:r>
            <a:r>
              <a:rPr lang="hu-HU" sz="2400" dirty="0" smtClean="0"/>
              <a:t>güzühordásban </a:t>
            </a:r>
            <a:r>
              <a:rPr lang="hu-HU" sz="2400" dirty="0"/>
              <a:t>több 10 </a:t>
            </a:r>
            <a:r>
              <a:rPr lang="hu-HU" sz="2400" dirty="0" smtClean="0"/>
              <a:t>liter </a:t>
            </a:r>
            <a:r>
              <a:rPr lang="hu-HU" sz="2400" dirty="0"/>
              <a:t>növényi </a:t>
            </a:r>
            <a:r>
              <a:rPr lang="hu-HU" sz="2400" dirty="0" smtClean="0"/>
              <a:t>részt </a:t>
            </a:r>
            <a:r>
              <a:rPr lang="hu-HU" sz="2400" dirty="0"/>
              <a:t>és </a:t>
            </a:r>
            <a:r>
              <a:rPr lang="hu-HU" sz="2400" dirty="0" err="1" smtClean="0"/>
              <a:t>magvat</a:t>
            </a:r>
            <a:r>
              <a:rPr lang="hu-HU" sz="2400" dirty="0" smtClean="0"/>
              <a:t> is </a:t>
            </a:r>
          </a:p>
          <a:p>
            <a:r>
              <a:rPr lang="hu-HU" sz="2400" dirty="0" smtClean="0"/>
              <a:t>felhalmoznak, majd </a:t>
            </a:r>
            <a:r>
              <a:rPr lang="hu-HU" sz="2400" dirty="0"/>
              <a:t>10-20 cm vastag földréteggel </a:t>
            </a:r>
            <a:r>
              <a:rPr lang="hu-HU" sz="2400" dirty="0" smtClean="0"/>
              <a:t>borítják be.</a:t>
            </a:r>
          </a:p>
          <a:p>
            <a:r>
              <a:rPr lang="hu-HU" sz="2400" dirty="0"/>
              <a:t>A </a:t>
            </a:r>
            <a:r>
              <a:rPr lang="hu-HU" sz="2400" dirty="0" smtClean="0"/>
              <a:t>hordás körül </a:t>
            </a:r>
            <a:r>
              <a:rPr lang="hu-HU" sz="2400" dirty="0"/>
              <a:t>számos kijárat található</a:t>
            </a:r>
            <a:r>
              <a:rPr lang="hu-HU" sz="2400" dirty="0" smtClean="0"/>
              <a:t>, alatta pedig kusza járatrendszerek vannak.</a:t>
            </a:r>
          </a:p>
          <a:p>
            <a:endParaRPr lang="hu-HU" sz="2400" dirty="0"/>
          </a:p>
        </p:txBody>
      </p:sp>
      <p:pic>
        <p:nvPicPr>
          <p:cNvPr id="6146" name="Picture 2" descr="https://scontent.fbud5-1.fna.fbcdn.net/v/t1.0-9/46373895_861423984065390_2329773841137532928_o.jpg?_nc_cat=107&amp;ccb=2&amp;_nc_sid=730e14&amp;_nc_ohc=zpcDKa05BqIAX_4hN6b&amp;_nc_ht=scontent.fbud5-1.fna&amp;oh=c2173259fcb81709e69197af50800891&amp;oe=5FB50E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76" y="2381376"/>
            <a:ext cx="7299325" cy="41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rdei-e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26" y="1510145"/>
            <a:ext cx="6032176" cy="45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15637" y="1219201"/>
            <a:ext cx="4752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Források:</a:t>
            </a:r>
          </a:p>
          <a:p>
            <a:r>
              <a:rPr lang="hu-HU" dirty="0" smtClean="0">
                <a:hlinkClick r:id="rId3"/>
              </a:rPr>
              <a:t>https://www.facebook.com/szamoskorod/posts/861424224065366/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hlinkClick r:id="rId4"/>
              </a:rPr>
              <a:t>https://hu.wikipedia.org/wiki/G%C3%BCz%C3%BCeg%C3%A9r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hlinkClick r:id="rId5"/>
              </a:rPr>
              <a:t>http://soskartevostop.hu/egerek/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hlinkClick r:id="rId6"/>
              </a:rPr>
              <a:t>https://www.mme.hu/kalozkodo_kerecsenek_guzuegerek_es_egyebek_-_kedvcsinalo_a_sasfigyelo_oko-turankhoz?PageSpeed=noscript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88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259</Words>
  <Application>Microsoft Office PowerPoint</Application>
  <PresentationFormat>Szélesvásznú</PresentationFormat>
  <Paragraphs>29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A güzü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güzü</dc:title>
  <dc:creator>JBetty</dc:creator>
  <cp:lastModifiedBy>JBetty</cp:lastModifiedBy>
  <cp:revision>14</cp:revision>
  <dcterms:created xsi:type="dcterms:W3CDTF">2020-10-21T21:22:01Z</dcterms:created>
  <dcterms:modified xsi:type="dcterms:W3CDTF">2020-10-21T22:47:13Z</dcterms:modified>
</cp:coreProperties>
</file>