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1584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09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3575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7470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120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456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677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215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1393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439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094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1DB47-C97C-4F72-B84B-78DC1A56A5EB}" type="datetimeFigureOut">
              <a:rPr lang="hu-HU" smtClean="0"/>
              <a:t>2020. 01. 20.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F5228-1432-49D9-930D-CE60F1610C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486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lideplayer.hu/slide/2404540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9DefjvHdTs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10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: Shape 12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14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6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8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Freeform: Shape 22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C0844FA0-9679-4850-803D-41ECBCFAD8AB}"/>
              </a:ext>
            </a:extLst>
          </p:cNvPr>
          <p:cNvSpPr/>
          <p:nvPr/>
        </p:nvSpPr>
        <p:spPr>
          <a:xfrm>
            <a:off x="3204642" y="2353641"/>
            <a:ext cx="5782716" cy="215071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cap="none" spc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80808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lt"/>
                <a:ea typeface="+mj-ea"/>
                <a:cs typeface="+mj-cs"/>
              </a:rPr>
              <a:t>Szitakötő 48.szám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cap="none" spc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80808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lt"/>
                <a:ea typeface="+mj-ea"/>
                <a:cs typeface="+mj-cs"/>
              </a:rPr>
              <a:t>Szép hernyóból csúnya lepke</a:t>
            </a:r>
          </a:p>
        </p:txBody>
      </p:sp>
      <p:sp>
        <p:nvSpPr>
          <p:cNvPr id="20" name="Freeform: Shape 24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: Shape 26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50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EDFDC4A3-7A21-4D7F-9BBA-9C6BE2E59B4B}"/>
              </a:ext>
            </a:extLst>
          </p:cNvPr>
          <p:cNvSpPr txBox="1"/>
          <p:nvPr/>
        </p:nvSpPr>
        <p:spPr>
          <a:xfrm>
            <a:off x="841248" y="4460383"/>
            <a:ext cx="10509504" cy="11936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Atalanta lepke és hernyója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Magyarországon védett</a:t>
            </a:r>
          </a:p>
        </p:txBody>
      </p:sp>
      <p:pic>
        <p:nvPicPr>
          <p:cNvPr id="1026" name="Picture 2" descr="Képtalálat a következőre: „atalanta lepke”">
            <a:extLst>
              <a:ext uri="{FF2B5EF4-FFF2-40B4-BE49-F238E27FC236}">
                <a16:creationId xmlns:a16="http://schemas.microsoft.com/office/drawing/2014/main" id="{89842293-EC43-4655-A653-5F711FDB63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1" r="4932" b="-1"/>
          <a:stretch/>
        </p:blipFill>
        <p:spPr bwMode="auto">
          <a:xfrm>
            <a:off x="250182" y="220253"/>
            <a:ext cx="5738492" cy="4081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6716722E-F3CE-4038-A1DC-4515E4CD2E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5" r="-2" b="7997"/>
          <a:stretch/>
        </p:blipFill>
        <p:spPr bwMode="auto">
          <a:xfrm>
            <a:off x="6203325" y="220252"/>
            <a:ext cx="5738491" cy="4081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176448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A00D4C93-F3EF-42C4-89D4-629DF268D550}"/>
              </a:ext>
            </a:extLst>
          </p:cNvPr>
          <p:cNvSpPr txBox="1"/>
          <p:nvPr/>
        </p:nvSpPr>
        <p:spPr>
          <a:xfrm>
            <a:off x="642996" y="4571216"/>
            <a:ext cx="10906008" cy="1115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Halálfejes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lepke</a:t>
            </a:r>
            <a:endParaRPr lang="en-US" sz="2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Az</a:t>
            </a:r>
            <a:r>
              <a:rPr lang="hu-HU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képen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egy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spanyolországi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példány</a:t>
            </a:r>
            <a:endParaRPr lang="en-US" sz="2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 3.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képen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alulról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is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látható</a:t>
            </a:r>
            <a:endParaRPr lang="en-US" sz="2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Spanyolországi példány">
            <a:extLst>
              <a:ext uri="{FF2B5EF4-FFF2-40B4-BE49-F238E27FC236}">
                <a16:creationId xmlns:a16="http://schemas.microsoft.com/office/drawing/2014/main" id="{4C58F268-8D17-4F48-A558-C85A2478D8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6" r="-2" b="697"/>
          <a:stretch/>
        </p:blipFill>
        <p:spPr bwMode="auto">
          <a:xfrm>
            <a:off x="321628" y="320511"/>
            <a:ext cx="3794760" cy="393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Képtalálat a következőre: „halálfejes lepke hernyója”">
            <a:extLst>
              <a:ext uri="{FF2B5EF4-FFF2-40B4-BE49-F238E27FC236}">
                <a16:creationId xmlns:a16="http://schemas.microsoft.com/office/drawing/2014/main" id="{77AACD01-0979-4AB4-908F-391F10119F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0" r="10997" b="-2"/>
          <a:stretch/>
        </p:blipFill>
        <p:spPr bwMode="auto">
          <a:xfrm>
            <a:off x="4198385" y="320511"/>
            <a:ext cx="3794760" cy="393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152ABCB0-2B15-4A15-99C6-0722F47734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" r="612" b="-5"/>
          <a:stretch/>
        </p:blipFill>
        <p:spPr bwMode="auto">
          <a:xfrm>
            <a:off x="8075142" y="320511"/>
            <a:ext cx="3794760" cy="393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262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éptalálat a következőre: „lepke fejlődése”">
            <a:extLst>
              <a:ext uri="{FF2B5EF4-FFF2-40B4-BE49-F238E27FC236}">
                <a16:creationId xmlns:a16="http://schemas.microsoft.com/office/drawing/2014/main" id="{C27F06CC-4E86-4239-8382-A9E6788A3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1955" y="643466"/>
            <a:ext cx="7428089" cy="557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églalap 1">
            <a:extLst>
              <a:ext uri="{FF2B5EF4-FFF2-40B4-BE49-F238E27FC236}">
                <a16:creationId xmlns:a16="http://schemas.microsoft.com/office/drawing/2014/main" id="{61509AA6-D168-4E5C-8AC3-F6E841505480}"/>
              </a:ext>
            </a:extLst>
          </p:cNvPr>
          <p:cNvSpPr/>
          <p:nvPr/>
        </p:nvSpPr>
        <p:spPr>
          <a:xfrm>
            <a:off x="1231096" y="5845201"/>
            <a:ext cx="3708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hlinkClick r:id="rId3"/>
              </a:rPr>
              <a:t>https://slideplayer.hu/slide/2404540/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41962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apcsolódó kép">
            <a:extLst>
              <a:ext uri="{FF2B5EF4-FFF2-40B4-BE49-F238E27FC236}">
                <a16:creationId xmlns:a16="http://schemas.microsoft.com/office/drawing/2014/main" id="{FC7B923E-A32B-4302-876D-5929C11B7A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740" y="1176793"/>
            <a:ext cx="4097428" cy="4548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églalap 1">
            <a:extLst>
              <a:ext uri="{FF2B5EF4-FFF2-40B4-BE49-F238E27FC236}">
                <a16:creationId xmlns:a16="http://schemas.microsoft.com/office/drawing/2014/main" id="{CDB2EF27-6331-4244-B5C3-FF6E0CB647DE}"/>
              </a:ext>
            </a:extLst>
          </p:cNvPr>
          <p:cNvSpPr/>
          <p:nvPr/>
        </p:nvSpPr>
        <p:spPr>
          <a:xfrm>
            <a:off x="790112" y="5922137"/>
            <a:ext cx="476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hlinkClick r:id="rId3"/>
              </a:rPr>
              <a:t>https://www.youtube.com/watch?v=i9DefjvHdTs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01809993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43A1029E-293F-4923-AD34-5035CA896CBA}"/>
              </a:ext>
            </a:extLst>
          </p:cNvPr>
          <p:cNvSpPr txBox="1"/>
          <p:nvPr/>
        </p:nvSpPr>
        <p:spPr>
          <a:xfrm>
            <a:off x="4913619" y="594746"/>
            <a:ext cx="6674878" cy="14996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Selyemlepke</a:t>
            </a:r>
          </a:p>
        </p:txBody>
      </p:sp>
      <p:pic>
        <p:nvPicPr>
          <p:cNvPr id="5122" name="Picture 2" descr="Felnőtt selyemlepke">
            <a:extLst>
              <a:ext uri="{FF2B5EF4-FFF2-40B4-BE49-F238E27FC236}">
                <a16:creationId xmlns:a16="http://schemas.microsoft.com/office/drawing/2014/main" id="{88825AD1-24F2-426C-8847-CF09FCAEF2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63" r="14461" b="-2"/>
          <a:stretch/>
        </p:blipFill>
        <p:spPr bwMode="auto">
          <a:xfrm>
            <a:off x="603504" y="10"/>
            <a:ext cx="3825963" cy="3233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>
            <a:extLst>
              <a:ext uri="{FF2B5EF4-FFF2-40B4-BE49-F238E27FC236}">
                <a16:creationId xmlns:a16="http://schemas.microsoft.com/office/drawing/2014/main" id="{9ADF2159-58F9-4D31-9765-FD02FE9F5D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34" r="16734"/>
          <a:stretch/>
        </p:blipFill>
        <p:spPr bwMode="auto">
          <a:xfrm>
            <a:off x="603503" y="3288732"/>
            <a:ext cx="3825963" cy="3569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>
            <a:extLst>
              <a:ext uri="{FF2B5EF4-FFF2-40B4-BE49-F238E27FC236}">
                <a16:creationId xmlns:a16="http://schemas.microsoft.com/office/drawing/2014/main" id="{B9AE2930-08D0-43AE-B427-5AE3EBCFFA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584"/>
          <a:stretch/>
        </p:blipFill>
        <p:spPr bwMode="auto">
          <a:xfrm>
            <a:off x="8310733" y="3305593"/>
            <a:ext cx="3822192" cy="3569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>
            <a:extLst>
              <a:ext uri="{FF2B5EF4-FFF2-40B4-BE49-F238E27FC236}">
                <a16:creationId xmlns:a16="http://schemas.microsoft.com/office/drawing/2014/main" id="{B2102335-98F9-48CB-83C4-3A3EEDBD30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45" r="1" b="1"/>
          <a:stretch/>
        </p:blipFill>
        <p:spPr bwMode="auto">
          <a:xfrm>
            <a:off x="4488541" y="3288731"/>
            <a:ext cx="3822192" cy="3569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15173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>
            <a:extLst>
              <a:ext uri="{FF2B5EF4-FFF2-40B4-BE49-F238E27FC236}">
                <a16:creationId xmlns:a16="http://schemas.microsoft.com/office/drawing/2014/main" id="{941183F1-6AE9-4270-8642-31A1BA5C0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180" y="1025838"/>
            <a:ext cx="6410084" cy="482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>
            <a:extLst>
              <a:ext uri="{FF2B5EF4-FFF2-40B4-BE49-F238E27FC236}">
                <a16:creationId xmlns:a16="http://schemas.microsoft.com/office/drawing/2014/main" id="{AC30DA39-35C1-47A7-8331-7715677C1A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75843" y="643467"/>
            <a:ext cx="3695004" cy="247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Képtalálat a következőre: „filatórium”">
            <a:extLst>
              <a:ext uri="{FF2B5EF4-FFF2-40B4-BE49-F238E27FC236}">
                <a16:creationId xmlns:a16="http://schemas.microsoft.com/office/drawing/2014/main" id="{52A11C10-4BB0-4788-8C7E-0B3E901EF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64976" y="3748194"/>
            <a:ext cx="3716738" cy="2471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CFABF87F-5EB3-48BD-B2F7-0B9DF9854A38}"/>
              </a:ext>
            </a:extLst>
          </p:cNvPr>
          <p:cNvSpPr txBox="1"/>
          <p:nvPr/>
        </p:nvSpPr>
        <p:spPr>
          <a:xfrm>
            <a:off x="2208627" y="58879"/>
            <a:ext cx="35083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Selyemgombolyítók Budán</a:t>
            </a:r>
          </a:p>
        </p:txBody>
      </p:sp>
    </p:spTree>
    <p:extLst>
      <p:ext uri="{BB962C8B-B14F-4D97-AF65-F5344CB8AC3E}">
        <p14:creationId xmlns:p14="http://schemas.microsoft.com/office/powerpoint/2010/main" val="4056039858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Office Theme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</Words>
  <Application>Microsoft Office PowerPoint</Application>
  <PresentationFormat>Szélesvásznú</PresentationFormat>
  <Paragraphs>11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Márta Deák</dc:creator>
  <cp:lastModifiedBy>Márta Deák</cp:lastModifiedBy>
  <cp:revision>1</cp:revision>
  <dcterms:created xsi:type="dcterms:W3CDTF">2020-01-20T05:27:23Z</dcterms:created>
  <dcterms:modified xsi:type="dcterms:W3CDTF">2020-01-20T05:30:15Z</dcterms:modified>
</cp:coreProperties>
</file>