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67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28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77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2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73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082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60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69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5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63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11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61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8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26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96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BE2CD0-2009-42AA-B696-DF58F94BEC33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2A0B-4ABA-4C00-A1DE-081E4042B2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979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getmuhely.com/szitakoto/szep-hernyobol-csunya-lepk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Szép hernyóból csúnya lepke?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693154" cy="1554147"/>
          </a:xfrm>
        </p:spPr>
        <p:txBody>
          <a:bodyPr>
            <a:normAutofit/>
          </a:bodyPr>
          <a:lstStyle/>
          <a:p>
            <a:r>
              <a:rPr lang="hu-HU" dirty="0" smtClean="0"/>
              <a:t>Segédanyag Victor András cikkéhez</a:t>
            </a:r>
          </a:p>
          <a:p>
            <a:r>
              <a:rPr lang="hu-HU" dirty="0" smtClean="0"/>
              <a:t>Szitakötő 48. szám 6-8. </a:t>
            </a:r>
            <a:r>
              <a:rPr lang="hu-HU" dirty="0" smtClean="0"/>
              <a:t>oldal</a:t>
            </a:r>
          </a:p>
          <a:p>
            <a:r>
              <a:rPr lang="hu-HU" dirty="0">
                <a:hlinkClick r:id="rId2"/>
              </a:rPr>
              <a:t>https://ligetmuhely.com/szitakoto/szep-hernyobol-csunya-lepke/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075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7363" y="0"/>
            <a:ext cx="10515600" cy="1325563"/>
          </a:xfrm>
        </p:spPr>
        <p:txBody>
          <a:bodyPr/>
          <a:lstStyle/>
          <a:p>
            <a:r>
              <a:rPr lang="hu-HU" dirty="0" smtClean="0"/>
              <a:t>Teljes átalakulás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52" y="865438"/>
            <a:ext cx="6350040" cy="5881726"/>
          </a:xfrm>
        </p:spPr>
      </p:pic>
    </p:spTree>
    <p:extLst>
      <p:ext uri="{BB962C8B-B14F-4D97-AF65-F5344CB8AC3E}">
        <p14:creationId xmlns:p14="http://schemas.microsoft.com/office/powerpoint/2010/main" val="40444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Atalanta lepke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" y="2040369"/>
            <a:ext cx="3759710" cy="269947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23" y="1027906"/>
            <a:ext cx="2997716" cy="4724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19" y="1737915"/>
            <a:ext cx="4236386" cy="33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Halálfejes szender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" y="2064327"/>
            <a:ext cx="4146441" cy="267860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2" y="1854344"/>
            <a:ext cx="3814619" cy="32526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96" y="2064327"/>
            <a:ext cx="3347495" cy="27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Átváltozás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6" y="1576243"/>
            <a:ext cx="6304828" cy="464444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20" y="196273"/>
            <a:ext cx="4557594" cy="29888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1832" y="2650374"/>
            <a:ext cx="2697169" cy="45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Selyemlepke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5" y="282431"/>
            <a:ext cx="5173517" cy="275432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355" y="1690688"/>
            <a:ext cx="5858645" cy="43939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5" y="3238092"/>
            <a:ext cx="5173517" cy="34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883" y="4906"/>
            <a:ext cx="10515600" cy="1325563"/>
          </a:xfrm>
        </p:spPr>
        <p:txBody>
          <a:bodyPr/>
          <a:lstStyle/>
          <a:p>
            <a:r>
              <a:rPr lang="hu-HU" dirty="0" smtClean="0"/>
              <a:t>Selyemszövés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1156495"/>
            <a:ext cx="4045527" cy="539403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69" y="171161"/>
            <a:ext cx="5077414" cy="29654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12" y="3333485"/>
            <a:ext cx="4502728" cy="33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Selyemgombolyító ellipszis alakú épülete</a:t>
            </a:r>
            <a:br>
              <a:rPr lang="hu-HU" dirty="0" smtClean="0"/>
            </a:br>
            <a:r>
              <a:rPr lang="hu-HU" sz="2800" dirty="0" smtClean="0"/>
              <a:t>Budapest, Óbuda, Miklós tér</a:t>
            </a:r>
            <a:endParaRPr lang="hu-HU" sz="2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2" y="2302726"/>
            <a:ext cx="6272332" cy="3763399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06" y="2302726"/>
            <a:ext cx="5044771" cy="37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Készítette: Jenei Beáta </a:t>
            </a:r>
            <a:br>
              <a:rPr lang="hu-HU" sz="1800" dirty="0" smtClean="0"/>
            </a:br>
            <a:r>
              <a:rPr lang="hu-HU" sz="1800" dirty="0" smtClean="0"/>
              <a:t>Huszár Gál Iskola, Debrecen</a:t>
            </a: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454529"/>
            <a:ext cx="4585855" cy="6114474"/>
          </a:xfrm>
        </p:spPr>
      </p:pic>
    </p:spTree>
    <p:extLst>
      <p:ext uri="{BB962C8B-B14F-4D97-AF65-F5344CB8AC3E}">
        <p14:creationId xmlns:p14="http://schemas.microsoft.com/office/powerpoint/2010/main" val="6556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38</Words>
  <Application>Microsoft Office PowerPoint</Application>
  <PresentationFormat>Szélesvásznú</PresentationFormat>
  <Paragraphs>12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Szép hernyóból csúnya lepke?</vt:lpstr>
      <vt:lpstr>Teljes átalakulás</vt:lpstr>
      <vt:lpstr>Atalanta lepke</vt:lpstr>
      <vt:lpstr>Halálfejes szender</vt:lpstr>
      <vt:lpstr>Átváltozás</vt:lpstr>
      <vt:lpstr>Selyemlepke</vt:lpstr>
      <vt:lpstr>Selyemszövés</vt:lpstr>
      <vt:lpstr>A Selyemgombolyító ellipszis alakú épülete Budapest, Óbuda, Miklós tér</vt:lpstr>
      <vt:lpstr>Készítette: Jenei Beáta  Huszár Gál Iskola, Debrecen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Szép hernyóból csúnya lepke?</dc:title>
  <dc:creator>JBetty</dc:creator>
  <cp:lastModifiedBy>JBetty</cp:lastModifiedBy>
  <cp:revision>9</cp:revision>
  <dcterms:created xsi:type="dcterms:W3CDTF">2019-12-13T20:12:40Z</dcterms:created>
  <dcterms:modified xsi:type="dcterms:W3CDTF">2019-12-13T21:12:28Z</dcterms:modified>
</cp:coreProperties>
</file>