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12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EBCD01-737C-4B8E-A35D-D5A832335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89FE195-D1EC-4AF5-B736-CCBB3AB97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DEE63EA-1252-4562-875E-DB1FFB8A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66A3EC9-4817-4D9D-BF68-D9F489B6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C79FA3B-29E2-49AA-9C1D-124BFE43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02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2F537B8-C91F-47F5-97B5-F6321014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D78767E-C1AC-4C74-856C-0BF935E5D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FB65800-1C3F-4822-9293-8FE4294D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1BA8176-B42C-440C-A549-9A7BBC5F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FC34E4-A11B-4BCF-9964-64E0B5FF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3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A4A8F875-5A36-4CD6-8420-1A74CA9BB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F97043B-068D-4E3D-9AA9-472358E4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4BF8E0D-E714-4A56-8C43-81014F36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D17EC60-3847-4637-854C-DD9C9011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324099E-8054-47A0-8123-1BE6D1DC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9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EE4F160-9E05-4D93-BD97-02D827B2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CD0D463-8D20-4B34-BAD6-E3F7A842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E381EA0-9EE3-41D0-BD61-D13BFBC8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3D1DEFE-5DB7-4866-9229-5AD8CBA4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23AF9D0-040B-4F44-B7D9-6CD418A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7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C3E59C4-34C7-4929-B5DC-E698C38A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18DA166-E1AE-405E-B841-402B053C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C705271-F94D-4E36-9E51-A95809C1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E72593A-2D62-4F26-B53B-35E066F3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5C037D5-AF5B-4681-AD26-F972752A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24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6B69E7-A4C2-472F-83C8-68BB7AA0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E6E1026-2E86-4CEB-BFB9-0DBC2A424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F8CFF4E-D994-4657-8438-7A68272CB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1275089-83EE-4B87-A871-FDEE69DD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A14C199-4E29-45D1-A787-1DEC1C5C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ED80A4D-4883-4454-86CE-E9D4B0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7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8655C6-DC3F-4157-AAFB-B37D2994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1F1EF71-31E3-4AD7-8175-A1B41F19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65DAC9D-ABF1-4149-8168-93C9E69A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369D4C87-7ABE-4694-A3F4-BC09B17CA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90802C5-0FA0-40C3-B2FB-1D861E3A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935443D4-FF96-401F-879D-1E0BA254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63B1857F-8CCB-41A0-9421-88B632A4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018D79C-5308-4ECB-BF71-F8ED9BC8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35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91DE5A-2CE9-462B-B568-5B3376BE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BFD019F-33C9-4F79-B99B-F9646B8C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A0A3868-6A92-48BD-8041-F2A93D9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B6E3F37-A38F-4DEE-A979-627BFEEC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4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9A189459-D0EE-4422-B4F6-56E33536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4446BA2B-3AE7-4153-86BA-E3C565C0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013961D-EDAF-4EB1-A5D4-7E5CCC6E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23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1FD461E-BACC-4059-93BF-45BA1D4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14107BE-19A8-4531-9755-E54A64C6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BEC266D-7552-48A8-BADC-91C213933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80539A6-9F3D-446C-AEC9-50002626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9F4F5E1-7E46-4070-A198-176BF177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52D2D11-5219-4237-820D-01AE52C4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03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9974E2A-6F96-47FF-A7F2-1A8EE5E0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4234CC71-1AC8-4533-991C-292835328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9EEFA4D-A84D-4BCC-ACAC-752A0FB5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340CDEA-CAB3-4692-ABED-1506205C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7C72828-A8D1-4A1F-B200-614CFE7E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07800BA-6173-4241-8249-3821C720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91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3AB026C-7BD7-4683-9D92-AB38E9F1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873E48E-FE8E-4D58-A154-29B473469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B4EBA5E-4035-43EA-8180-AAF7EDCC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EAD3-1FFF-4C00-ABBA-3191F4B048B9}" type="datetimeFigureOut">
              <a:rPr lang="hu-HU" smtClean="0"/>
              <a:t>19. 11. 03.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8F76384-FA36-4F2F-B574-64629D74E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C99A85B-043B-4648-950E-0BCDA8B52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3380-CBDA-4498-B600-71BAC7DAA9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09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ligetmuhely.com/szitakoto/foltos-dong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zitakötő újság, 47.szám, Foltos dongók, Pap Kata grafikája">
            <a:extLst>
              <a:ext uri="{FF2B5EF4-FFF2-40B4-BE49-F238E27FC236}">
                <a16:creationId xmlns:a16="http://schemas.microsoft.com/office/drawing/2014/main" xmlns="" id="{4FD05FD4-350E-4B88-8FBE-C28C4B2AB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6949713-FFD0-4E13-9D9F-19203E70011F}"/>
              </a:ext>
            </a:extLst>
          </p:cNvPr>
          <p:cNvSpPr txBox="1"/>
          <p:nvPr/>
        </p:nvSpPr>
        <p:spPr>
          <a:xfrm>
            <a:off x="2835965" y="768626"/>
            <a:ext cx="6396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Bene Zoltán: Foltos dongók</a:t>
            </a:r>
          </a:p>
        </p:txBody>
      </p:sp>
      <p:pic>
        <p:nvPicPr>
          <p:cNvPr id="12" name="Kép 11" descr="A képen beltéri, ülő, asztal, szoba látható&#10;&#10;Automatikusan generált leírás">
            <a:extLst>
              <a:ext uri="{FF2B5EF4-FFF2-40B4-BE49-F238E27FC236}">
                <a16:creationId xmlns:a16="http://schemas.microsoft.com/office/drawing/2014/main" xmlns="" id="{ED24ECEE-0AA0-446E-BE66-B95EC6BB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95" y="6057376"/>
            <a:ext cx="1190791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zitakötő újság, 47.szám, Foltos dongók, Pap Kata grafikája">
            <a:extLst>
              <a:ext uri="{FF2B5EF4-FFF2-40B4-BE49-F238E27FC236}">
                <a16:creationId xmlns:a16="http://schemas.microsoft.com/office/drawing/2014/main" xmlns="" id="{4FD05FD4-350E-4B88-8FBE-C28C4B2AB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6949713-FFD0-4E13-9D9F-19203E70011F}"/>
              </a:ext>
            </a:extLst>
          </p:cNvPr>
          <p:cNvSpPr txBox="1"/>
          <p:nvPr/>
        </p:nvSpPr>
        <p:spPr>
          <a:xfrm>
            <a:off x="592779" y="2129726"/>
            <a:ext cx="224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3. taszító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016267B-F392-49E2-8E51-EC0E0E933FF1}"/>
              </a:ext>
            </a:extLst>
          </p:cNvPr>
          <p:cNvSpPr txBox="1"/>
          <p:nvPr/>
        </p:nvSpPr>
        <p:spPr>
          <a:xfrm>
            <a:off x="9220050" y="423225"/>
            <a:ext cx="2395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okoskodó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CD9F89-4206-4CA4-84F4-4FA5A104AEA4}"/>
              </a:ext>
            </a:extLst>
          </p:cNvPr>
          <p:cNvSpPr txBox="1"/>
          <p:nvPr/>
        </p:nvSpPr>
        <p:spPr>
          <a:xfrm>
            <a:off x="765995" y="347063"/>
            <a:ext cx="29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1. tudálékos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B81570A6-69F3-439B-8A05-05580620DCB7}"/>
              </a:ext>
            </a:extLst>
          </p:cNvPr>
          <p:cNvSpPr txBox="1"/>
          <p:nvPr/>
        </p:nvSpPr>
        <p:spPr>
          <a:xfrm>
            <a:off x="8636848" y="1470419"/>
            <a:ext cx="3070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ellenszenves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8A13E3A4-B3B7-4E04-8CC8-47360160A26F}"/>
              </a:ext>
            </a:extLst>
          </p:cNvPr>
          <p:cNvSpPr txBox="1"/>
          <p:nvPr/>
        </p:nvSpPr>
        <p:spPr>
          <a:xfrm>
            <a:off x="8926596" y="4516836"/>
            <a:ext cx="2968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csodálkozva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A157E956-E68B-49C2-B08A-676DB11EBD8F}"/>
              </a:ext>
            </a:extLst>
          </p:cNvPr>
          <p:cNvSpPr txBox="1"/>
          <p:nvPr/>
        </p:nvSpPr>
        <p:spPr>
          <a:xfrm>
            <a:off x="9531959" y="2668571"/>
            <a:ext cx="149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kócos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7678150-7FD3-46A2-8588-F3B9C7565626}"/>
              </a:ext>
            </a:extLst>
          </p:cNvPr>
          <p:cNvSpPr txBox="1"/>
          <p:nvPr/>
        </p:nvSpPr>
        <p:spPr>
          <a:xfrm>
            <a:off x="592779" y="3602531"/>
            <a:ext cx="2816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4. bozontos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AD4B762-21D3-41AA-B314-3C8AD60DBCBF}"/>
              </a:ext>
            </a:extLst>
          </p:cNvPr>
          <p:cNvSpPr txBox="1"/>
          <p:nvPr/>
        </p:nvSpPr>
        <p:spPr>
          <a:xfrm>
            <a:off x="2508034" y="6178630"/>
            <a:ext cx="320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6. ámuldozva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83377895-A2FF-44F9-A0CC-6948C462F934}"/>
              </a:ext>
            </a:extLst>
          </p:cNvPr>
          <p:cNvSpPr txBox="1"/>
          <p:nvPr/>
        </p:nvSpPr>
        <p:spPr>
          <a:xfrm>
            <a:off x="3235216" y="1095818"/>
            <a:ext cx="375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2. kámforrá vált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512C61A2-6FCC-443B-913C-2ED0F028030A}"/>
              </a:ext>
            </a:extLst>
          </p:cNvPr>
          <p:cNvSpPr txBox="1"/>
          <p:nvPr/>
        </p:nvSpPr>
        <p:spPr>
          <a:xfrm>
            <a:off x="532405" y="4700354"/>
            <a:ext cx="3422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5. kiókumlálta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DD0CA53C-8D82-4A0E-B61A-5AEB9F1F1B73}"/>
              </a:ext>
            </a:extLst>
          </p:cNvPr>
          <p:cNvSpPr txBox="1"/>
          <p:nvPr/>
        </p:nvSpPr>
        <p:spPr>
          <a:xfrm>
            <a:off x="8954933" y="5796570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elillant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903E03D4-D111-42CC-B914-A4F4D1811096}"/>
              </a:ext>
            </a:extLst>
          </p:cNvPr>
          <p:cNvSpPr txBox="1"/>
          <p:nvPr/>
        </p:nvSpPr>
        <p:spPr>
          <a:xfrm>
            <a:off x="8851650" y="3928230"/>
            <a:ext cx="218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Source Sans Pro" panose="020B0503030403020204" pitchFamily="34" charset="-18"/>
              </a:rPr>
              <a:t> kitalálta</a:t>
            </a:r>
          </a:p>
        </p:txBody>
      </p:sp>
    </p:spTree>
    <p:extLst>
      <p:ext uri="{BB962C8B-B14F-4D97-AF65-F5344CB8AC3E}">
        <p14:creationId xmlns:p14="http://schemas.microsoft.com/office/powerpoint/2010/main" val="271748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 0.01829 L -0.0819 0.01829 C -0.09635 0.02384 -0.08932 0.02084 -0.10287 0.02685 C -0.10456 0.02755 -0.10612 0.02824 -0.10782 0.02917 C -0.10899 0.02986 -0.11016 0.03102 -0.11146 0.03125 C -0.12435 0.03287 -0.18152 0.03519 -0.18894 0.03565 C -0.2112 0.04884 -0.18334 0.03287 -0.20248 0.04213 C -0.20495 0.04329 -0.2073 0.04584 -0.2099 0.04653 C -0.21537 0.04838 -0.2418 0.0507 -0.24428 0.05093 C -0.24935 0.05324 -0.25599 0.05602 -0.26029 0.05972 C -0.26185 0.06111 -0.26342 0.06297 -0.26524 0.06412 C -0.27188 0.06806 -0.29037 0.06829 -0.29219 0.06829 C -0.29428 0.06922 -0.29636 0.06945 -0.29831 0.0706 C -0.30053 0.07176 -0.30235 0.07408 -0.30456 0.075 C -0.3086 0.07639 -0.31277 0.07639 -0.3168 0.07709 C -0.32514 0.08195 -0.31485 0.07639 -0.32787 0.08148 C -0.32917 0.08195 -0.33034 0.0831 -0.33152 0.08357 C -0.3336 0.08449 -0.33568 0.08519 -0.33777 0.08588 C -0.33855 0.08797 -0.3392 0.09051 -0.34024 0.09236 C -0.3431 0.09769 -0.34727 0.10162 -0.35131 0.10324 C -0.35573 0.10533 -0.36029 0.10625 -0.36472 0.10764 C -0.3668 0.10926 -0.36889 0.11065 -0.37097 0.11204 C -0.37331 0.11366 -0.37592 0.11435 -0.37826 0.11644 C -0.38503 0.12246 -0.38139 0.12014 -0.38933 0.12292 C -0.39467 0.13241 -0.39102 0.12755 -0.40417 0.13172 C -0.40899 0.13334 -0.41889 0.13611 -0.41889 0.13611 C -0.42006 0.13681 -0.42136 0.13773 -0.42253 0.1382 C -0.42461 0.13912 -0.42657 0.14028 -0.42865 0.14051 C -0.46146 0.1419 -0.49428 0.1419 -0.52709 0.14259 C -0.52826 0.14329 -0.52956 0.14375 -0.53073 0.14491 C -0.5379 0.15116 -0.53073 0.14861 -0.54063 0.15347 C -0.54714 0.15695 -0.55378 0.15926 -0.56029 0.16227 C -0.56355 0.16366 -0.56693 0.16482 -0.57006 0.16667 C -0.57253 0.16806 -0.575 0.16991 -0.57748 0.17107 C -0.58034 0.17222 -0.58321 0.17246 -0.58607 0.17315 C -0.59493 0.17847 -0.59011 0.17662 -0.60704 0.17315 C -0.60873 0.17292 -0.61185 0.17107 -0.61185 0.17107 L -0.60704 0.1798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1 0.00231 L -0.09701 0.00231 L -0.15 0.00439 L -0.27045 0.00648 C -0.30078 0.00763 -0.25625 0.00926 -0.28151 0.01088 C -0.29089 0.01157 -0.40404 0.01504 -0.40938 0.01527 C -0.42045 0.01597 -0.43151 0.0162 -0.44258 0.01759 C -0.44388 0.01759 -0.44505 0.01898 -0.44623 0.01967 C -0.45144 0.02222 -0.45274 0.02245 -0.4586 0.02407 C -0.47774 0.03541 -0.45938 0.02569 -0.50039 0.03287 C -0.5017 0.0331 -0.50274 0.03449 -0.50404 0.03495 C -0.50729 0.03657 -0.51055 0.03796 -0.51394 0.03935 L -0.5237 0.04375 C -0.53321 0.04652 -0.52865 0.04513 -0.53724 0.04814 C -0.5461 0.05856 -0.54128 0.05416 -0.56055 0.05902 C -0.56341 0.05972 -0.56628 0.06041 -0.56914 0.06134 C -0.57383 0.06273 -0.57578 0.06365 -0.58021 0.06574 C -0.58151 0.06713 -0.58255 0.06967 -0.58399 0.0699 C -0.61159 0.07824 -0.62435 0.07291 -0.65521 0.0699 C -0.66042 0.06875 -0.66328 0.06898 -0.66758 0.06574 C -0.66927 0.06435 -0.67071 0.06134 -0.67253 0.06134 C -0.69453 0.05995 -0.7168 0.06134 -0.7388 0.06134 L -0.73646 0.05902 " pathEditMode="relative" ptsTypes="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0.04213 L -0.07474 -0.04213 C -0.10156 -0.08982 -0.07695 -0.04144 -0.09206 -0.08148 C -0.09284 -0.0838 -0.09349 -0.08611 -0.09453 -0.0882 C -0.09635 -0.0919 -0.10065 -0.09907 -0.10065 -0.09907 C -0.10143 -0.10208 -0.10221 -0.10509 -0.10312 -0.10787 C -0.10599 -0.11644 -0.10911 -0.12292 -0.11172 -0.13195 C -0.11224 -0.1338 -0.11224 -0.13634 -0.11289 -0.13843 C -0.11354 -0.14028 -0.11471 -0.1412 -0.11536 -0.14282 C -0.11666 -0.1456 -0.11797 -0.14838 -0.11914 -0.15162 C -0.12044 -0.15509 -0.12148 -0.1588 -0.12278 -0.1625 C -0.12591 -0.1706 -0.12877 -0.175 -0.13138 -0.18426 C -0.13216 -0.18727 -0.13281 -0.19028 -0.13385 -0.19306 C -0.1345 -0.19468 -0.13567 -0.1956 -0.13633 -0.19745 C -0.13737 -0.2 -0.13776 -0.20347 -0.1388 -0.20625 C -0.13945 -0.20787 -0.14062 -0.2088 -0.14127 -0.21042 C -0.14271 -0.21458 -0.14336 -0.21968 -0.14492 -0.22361 C -0.15651 -0.25463 -0.147 -0.22685 -0.15351 -0.2412 C -0.15976 -0.25486 -0.15247 -0.24144 -0.15846 -0.25208 C -0.15924 -0.25579 -0.15976 -0.25949 -0.16094 -0.26296 C -0.16146 -0.26482 -0.16276 -0.26551 -0.16341 -0.26736 C -0.16836 -0.28056 -0.16276 -0.27245 -0.16953 -0.28056 C -0.17031 -0.28264 -0.17109 -0.28495 -0.172 -0.28704 C -0.17265 -0.28866 -0.17383 -0.28958 -0.17448 -0.29144 C -0.17513 -0.29329 -0.175 -0.29607 -0.17565 -0.29792 C -0.17656 -0.30046 -0.17838 -0.30208 -0.17929 -0.3044 C -0.18047 -0.30718 -0.1806 -0.31065 -0.18177 -0.3132 C -0.18281 -0.31528 -0.1845 -0.31574 -0.18554 -0.31759 C -0.18698 -0.32014 -0.18789 -0.32338 -0.18919 -0.32639 C -0.19127 -0.34445 -0.18854 -0.33102 -0.19414 -0.34375 C -0.19596 -0.34792 -0.19726 -0.35278 -0.19896 -0.35695 C -0.20052 -0.36065 -0.20221 -0.36435 -0.2039 -0.36782 C -0.20469 -0.36945 -0.20573 -0.3706 -0.20638 -0.37222 C -0.20781 -0.3757 -0.20859 -0.37986 -0.21015 -0.3831 C -0.2112 -0.38565 -0.21263 -0.38727 -0.2138 -0.38982 C -0.21471 -0.39167 -0.21523 -0.39421 -0.21627 -0.3963 C -0.2181 -0.40023 -0.2207 -0.40301 -0.22239 -0.40718 C -0.22357 -0.41019 -0.22474 -0.4132 -0.22604 -0.41597 C -0.2276 -0.41898 -0.22969 -0.4213 -0.23099 -0.42477 C -0.23177 -0.42685 -0.23255 -0.42917 -0.23346 -0.43125 C -0.23672 -0.43843 -0.23528 -0.43333 -0.23958 -0.44005 C -0.24179 -0.44329 -0.24375 -0.44722 -0.2457 -0.45093 C -0.24739 -0.4537 -0.2487 -0.45741 -0.25065 -0.45972 C -0.25195 -0.46111 -0.25325 -0.46227 -0.25442 -0.46412 C -0.25521 -0.46528 -0.25612 -0.4669 -0.25677 -0.46829 C -0.25976 -0.47477 -0.26211 -0.48218 -0.26549 -0.48796 C -0.26784 -0.49236 -0.27005 -0.49745 -0.27278 -0.50116 C -0.27448 -0.50324 -0.27617 -0.50532 -0.27773 -0.50764 C -0.28034 -0.51181 -0.28268 -0.51644 -0.28515 -0.52083 L -0.2987 -0.54491 C -0.29987 -0.54699 -0.30143 -0.54884 -0.30234 -0.55139 C -0.30364 -0.55509 -0.30677 -0.56528 -0.30976 -0.56898 C -0.31172 -0.5713 -0.3138 -0.57338 -0.31588 -0.57546 C -0.31745 -0.57917 -0.31927 -0.58264 -0.32083 -0.58634 C -0.32161 -0.58843 -0.32213 -0.5912 -0.32317 -0.59306 C -0.32435 -0.59491 -0.32578 -0.5956 -0.32695 -0.59722 C -0.33294 -0.60671 -0.33203 -0.6044 -0.33424 -0.6125 L -0.33424 -0.6125 " pathEditMode="relative" ptsTypes="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0301 L -0.07083 0.00301 C -0.07422 0.00579 -0.07734 0.00903 -0.08073 0.01157 C -0.0819 0.0125 -0.0832 0.01296 -0.08438 0.01389 C -0.08607 0.01505 -0.08776 0.01667 -0.08932 0.01829 C -0.09388 0.02639 -0.09271 0.02546 -0.10287 0.02917 C -0.1069 0.03056 -0.11107 0.03171 -0.11511 0.03357 C -0.1168 0.03426 -0.11836 0.03542 -0.12005 0.03565 C -0.12539 0.03681 -0.13073 0.03704 -0.13607 0.03796 L -0.15078 0.04445 C -0.15248 0.04514 -0.15404 0.04607 -0.15573 0.04653 C -0.15781 0.04722 -0.1599 0.04792 -0.16185 0.04884 C -0.16315 0.04931 -0.16432 0.05046 -0.16563 0.05093 C -0.16888 0.05255 -0.17214 0.0537 -0.17539 0.05532 C -0.17826 0.05671 -0.18099 0.05903 -0.18399 0.05972 C -0.19583 0.06204 -0.20781 0.06273 -0.21966 0.06412 C -0.225 0.06551 -0.23047 0.0662 -0.23568 0.06852 C -0.2375 0.06921 -0.2388 0.07222 -0.24063 0.07292 C -0.24544 0.07454 -0.25039 0.07431 -0.25534 0.075 C -0.25742 0.0757 -0.25938 0.07685 -0.26146 0.07732 C -0.27774 0.08032 -0.27487 0.07778 -0.28724 0.08148 C -0.29141 0.08287 -0.29544 0.08449 -0.29961 0.08588 L -0.30573 0.0882 C -0.30742 0.08958 -0.30899 0.0912 -0.31068 0.09259 C -0.31302 0.09421 -0.3155 0.0956 -0.31797 0.09676 C -0.33086 0.10324 -0.32995 0.10255 -0.34011 0.10556 C -0.34141 0.10718 -0.34258 0.1088 -0.34388 0.10995 C -0.34505 0.11111 -0.34649 0.11088 -0.34753 0.11227 C -0.34896 0.11389 -0.34961 0.11759 -0.35117 0.11875 C -0.35508 0.1213 -0.35951 0.1213 -0.36354 0.12315 C -0.36511 0.12384 -0.3668 0.12477 -0.36849 0.12523 C -0.38464 0.13056 -0.37083 0.12477 -0.3819 0.12963 C -0.39102 0.13773 -0.3832 0.13148 -0.39675 0.13843 C -0.4013 0.14074 -0.40794 0.14583 -0.41276 0.14722 C -0.41719 0.14838 -0.42175 0.14861 -0.42617 0.14931 C -0.42956 0.1507 -0.43281 0.15185 -0.43607 0.1537 C -0.43854 0.15509 -0.44089 0.15741 -0.44349 0.1581 L -0.4582 0.1625 C -0.45938 0.1632 -0.46055 0.16412 -0.46185 0.16458 C -0.4694 0.16713 -0.48229 0.16806 -0.48893 0.16898 C -0.49284 0.17083 -0.49401 0.17107 -0.49753 0.17338 C -0.49961 0.17477 -0.50156 0.17639 -0.50365 0.17778 C -0.51159 0.18241 -0.51198 0.18195 -0.51966 0.18426 C -0.52083 0.18565 -0.52214 0.18704 -0.52331 0.18866 C -0.52422 0.19005 -0.52474 0.19236 -0.52578 0.19306 C -0.52891 0.19537 -0.53242 0.1956 -0.53568 0.19745 L -0.54297 0.20185 C -0.54896 0.21227 -0.54349 0.2044 -0.55899 0.20833 C -0.56029 0.20857 -0.56146 0.21042 -0.56276 0.21042 C -0.56641 0.21111 -0.57005 0.21042 -0.5737 0.21042 L -0.5737 0.21042 " pathEditMode="relative" ptsTypes="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00092 L -0.09505 0.00092 C -0.09804 0.00439 -0.10065 0.00856 -0.10377 0.0118 C -0.10481 0.01296 -0.10625 0.01273 -0.10742 0.01388 C -0.11158 0.01805 -0.1151 0.0243 -0.11966 0.02708 C -0.12174 0.02824 -0.12382 0.02847 -0.12591 0.02916 L -0.1332 0.03796 C -0.1345 0.03935 -0.13554 0.0412 -0.13697 0.04236 C -0.13854 0.04375 -0.1401 0.04537 -0.14179 0.04675 C -0.15195 0.05463 -0.14388 0.04814 -0.15533 0.05324 C -0.15781 0.05439 -0.16015 0.05648 -0.16276 0.05763 C -0.16679 0.05949 -0.17096 0.06041 -0.175 0.06203 C -0.17838 0.06342 -0.18164 0.06481 -0.18489 0.06643 C -0.18776 0.06782 -0.19062 0.06967 -0.19348 0.07083 C -0.1996 0.07314 -0.20585 0.07453 -0.21184 0.07731 C -0.21354 0.078 -0.21523 0.0787 -0.21679 0.07939 C -0.21927 0.08078 -0.22161 0.08287 -0.22421 0.08379 L -0.23528 0.08819 C -0.24023 0.09027 -0.24505 0.09259 -0.25 0.0949 C -0.25169 0.0956 -0.25338 0.0956 -0.25494 0.09699 C -0.26028 0.10185 -0.26067 0.10254 -0.26718 0.10578 C -0.27083 0.1074 -0.2746 0.10879 -0.27825 0.11018 C -0.28333 0.11203 -0.28463 0.11203 -0.28932 0.11458 C -0.29062 0.11504 -0.29179 0.11597 -0.29309 0.11666 C -0.29635 0.11828 -0.29973 0.11921 -0.30286 0.12106 C -0.31171 0.12638 -0.30065 0.1199 -0.31145 0.12546 C -0.32031 0.12986 -0.30885 0.12523 -0.32135 0.12986 C -0.32421 0.13333 -0.32656 0.13634 -0.32994 0.13842 C -0.34218 0.14652 -0.33515 0.13935 -0.34843 0.14722 C -0.35807 0.153 -0.35325 0.15092 -0.36315 0.15393 C -0.37148 0.15879 -0.36119 0.153 -0.37421 0.1581 C -0.37552 0.15879 -0.37656 0.15995 -0.37786 0.16041 C -0.38033 0.16134 -0.38281 0.1618 -0.38528 0.1625 C -0.38736 0.16412 -0.38932 0.16597 -0.3914 0.16689 C -0.39791 0.17013 -0.40455 0.17268 -0.41106 0.17569 C -0.41276 0.17638 -0.41432 0.17754 -0.41601 0.17777 L -0.4246 0.18009 C -0.43151 0.18425 -0.42708 0.18171 -0.43815 0.18657 C -0.43971 0.18726 -0.4414 0.18796 -0.44309 0.18888 C -0.45598 0.19652 -0.44479 0.19027 -0.46028 0.19745 C -0.46315 0.19884 -0.46601 0.20069 -0.46888 0.20185 C -0.47291 0.2037 -0.47708 0.20486 -0.48111 0.20625 C -0.49427 0.20555 -0.50742 0.20416 -0.52044 0.20416 C -0.52252 0.20416 -0.5246 0.20555 -0.52669 0.20625 C -0.52903 0.20717 -0.53151 0.2081 -0.53398 0.20856 C -0.5401 0.20949 -0.54635 0.20995 -0.55247 0.21064 C -0.55937 0.20995 -0.5664 0.20972 -0.5733 0.20856 C -0.57617 0.20787 -0.57968 0.20347 -0.5819 0.20185 C -0.58359 0.20092 -0.58528 0.20046 -0.58684 0.19976 L -0.61028 0.20416 C -0.61718 0.20509 -0.62421 0.20555 -0.63111 0.20625 C -0.63398 0.20694 -0.63684 0.20856 -0.63971 0.20856 C -0.65208 0.20856 -0.66432 0.20625 -0.67656 0.20625 L -0.66679 0.21296 " pathEditMode="relative" ptsTypes="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62 0.0155 L -0.11862 0.0155 C -0.12032 0.02129 -0.12175 0.02731 -0.12357 0.03287 C -0.12513 0.0375 -0.12722 0.0412 -0.12852 0.04606 C -0.1293 0.04884 -0.12969 0.05254 -0.13099 0.05462 C -0.13308 0.05856 -0.13594 0.06064 -0.13842 0.06342 C -0.13959 0.06504 -0.14102 0.06597 -0.14206 0.06782 C -0.14284 0.06921 -0.14375 0.0706 -0.14453 0.07222 C -0.14545 0.0743 -0.14584 0.07708 -0.14701 0.0787 C -0.14792 0.08032 -0.14948 0.08032 -0.15065 0.08101 C -0.15417 0.08726 -0.15287 0.08541 -0.15808 0.09189 C -0.15925 0.09351 -0.16055 0.09467 -0.16172 0.09629 C -0.16263 0.09745 -0.16315 0.09953 -0.1642 0.10069 C -0.16524 0.10185 -0.16667 0.10185 -0.16784 0.10277 C -0.16953 0.10416 -0.1711 0.10578 -0.17279 0.10717 C -0.17917 0.1243 -0.17097 0.10532 -0.17891 0.11597 C -0.18125 0.11898 -0.18269 0.12407 -0.18503 0.12685 L -0.18881 0.13125 L -0.19362 0.14444 C -0.19453 0.14652 -0.19493 0.14953 -0.1961 0.15092 L -0.19987 0.15532 C -0.20508 0.17407 -0.19896 0.15601 -0.20599 0.16828 C -0.20703 0.17013 -0.20756 0.17291 -0.20847 0.175 C -0.20912 0.17662 -0.21016 0.17777 -0.21094 0.17939 C -0.2125 0.1831 -0.21485 0.1905 -0.21576 0.19467 C -0.21797 0.20486 -0.21563 0.20185 -0.21953 0.20995 C -0.22097 0.21296 -0.22435 0.21875 -0.22435 0.21875 C -0.22787 0.23726 -0.22305 0.21458 -0.22813 0.22962 C -0.22969 0.23449 -0.2293 0.2375 -0.2293 0.24282 L -0.2293 0.24282 " pathEditMode="relative" ptsTypes="AAAAAAAA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goldás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beltéri, fű, asztal, mező látható&#10;&#10;Automatikusan generált leírás">
            <a:extLst>
              <a:ext uri="{FF2B5EF4-FFF2-40B4-BE49-F238E27FC236}">
                <a16:creationId xmlns:a16="http://schemas.microsoft.com/office/drawing/2014/main" xmlns="" id="{4EFAD9D5-7E82-4C17-BA0B-DF81E3AA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E2D638E-E5A0-4DDC-BDD6-98C53A4F4FAC}"/>
              </a:ext>
            </a:extLst>
          </p:cNvPr>
          <p:cNvSpPr txBox="1"/>
          <p:nvPr/>
        </p:nvSpPr>
        <p:spPr>
          <a:xfrm>
            <a:off x="3785191" y="1403498"/>
            <a:ext cx="607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Kép forrása : </a:t>
            </a:r>
            <a:r>
              <a:rPr lang="hu-HU" dirty="0">
                <a:hlinkClick r:id="rId3"/>
              </a:rPr>
              <a:t>https://ligetmuhely.com/szitakoto/foltos-dongok/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132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Macintosh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Office-téma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Márta Deák</dc:creator>
  <cp:lastModifiedBy>macbook</cp:lastModifiedBy>
  <cp:revision>3</cp:revision>
  <dcterms:created xsi:type="dcterms:W3CDTF">2019-10-31T12:38:41Z</dcterms:created>
  <dcterms:modified xsi:type="dcterms:W3CDTF">2019-11-03T10:38:57Z</dcterms:modified>
</cp:coreProperties>
</file>