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94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625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31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189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15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777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473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28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999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605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15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2749DB8-5642-4EC7-BD99-FD44B124FAF7}" type="datetimeFigureOut">
              <a:rPr lang="hu-HU" smtClean="0"/>
              <a:t>2019. 11. 10.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211542-175A-4E44-B17F-D87B34853325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17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 fényszennyezés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10.15.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2957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fényszennyezés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516" y="3455581"/>
            <a:ext cx="9898955" cy="294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/>
          <p:cNvSpPr/>
          <p:nvPr/>
        </p:nvSpPr>
        <p:spPr>
          <a:xfrm>
            <a:off x="789708" y="432231"/>
            <a:ext cx="725913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solidFill>
                <a:srgbClr val="FAA62D"/>
              </a:solidFill>
              <a:effectLst/>
              <a:latin typeface="inherit"/>
            </a:endParaRPr>
          </a:p>
          <a:p>
            <a:pPr algn="just"/>
            <a:r>
              <a:rPr lang="hu-H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radley Hand ITC" panose="03070402050302030203" pitchFamily="66" charset="0"/>
              </a:rPr>
              <a:t>Az éjszakai égbolt </a:t>
            </a:r>
            <a:r>
              <a:rPr lang="hu-H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radley Hand ITC" panose="03070402050302030203" pitchFamily="66" charset="0"/>
              </a:rPr>
              <a:t>tüneményei </a:t>
            </a:r>
            <a:r>
              <a:rPr lang="hu-H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radley Hand ITC" panose="03070402050302030203" pitchFamily="66" charset="0"/>
              </a:rPr>
              <a:t>a városi lakosok számára többnyire láthatatlanok. Az utcai lámpák és az épületek kivilágítása megnöveli az ég háttérfényét, áthatolhatatlan világos ködöt vonva a bolygó köré. Az éjszakai világosság hatással van az állatok viselkedésére, és az emberi egészségre is</a:t>
            </a:r>
            <a:r>
              <a:rPr lang="hu-H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radley Hand ITC" panose="03070402050302030203" pitchFamily="66" charset="0"/>
              </a:rPr>
              <a:t>.</a:t>
            </a:r>
            <a:endParaRPr lang="hu-HU" sz="24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852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éptalálat a következőre: „fényszennyezés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247" y="1498541"/>
            <a:ext cx="7376626" cy="414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270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99762" y="720890"/>
            <a:ext cx="869511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hu-HU" sz="2200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Fényszennyezés</a:t>
            </a:r>
            <a:r>
              <a:rPr lang="hu-HU" sz="2200" dirty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: olyan mesterséges zavaró fény, ami a horizont fölé vagy nem kizárólag a megvilágítandó felületre és annak irányába, illetve nem a megfelelő időszakban világít, ezzel káprázást, az égbolt mesterséges fénylését vagy káros élettani és környezeti hatást okoz, beleértve az élővilágra gyakorolt negatív hatásokat </a:t>
            </a:r>
            <a:r>
              <a:rPr lang="hu-HU" sz="2200" dirty="0" smtClean="0">
                <a:solidFill>
                  <a:schemeClr val="accent5">
                    <a:lumMod val="50000"/>
                  </a:schemeClr>
                </a:solidFill>
                <a:latin typeface="Palatino Linotype" panose="02040502050505030304" pitchFamily="18" charset="0"/>
              </a:rPr>
              <a:t>is.</a:t>
            </a:r>
            <a:endParaRPr lang="hu-HU" sz="2200" b="0" i="0" dirty="0" smtClean="0">
              <a:solidFill>
                <a:srgbClr val="FFFFFF"/>
              </a:solidFill>
              <a:effectLst/>
              <a:latin typeface="Source Sans Pro"/>
            </a:endParaRPr>
          </a:p>
        </p:txBody>
      </p:sp>
      <p:pic>
        <p:nvPicPr>
          <p:cNvPr id="3074" name="Picture 2" descr="Képtalálat a következőre: „fényszennyezés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182" y="2834559"/>
            <a:ext cx="6988443" cy="384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8515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942753" y="754382"/>
            <a:ext cx="664889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hu-HU" sz="2200" b="0" i="0" dirty="0" smtClean="0">
                <a:effectLst/>
                <a:latin typeface="Source Sans Pro"/>
              </a:rPr>
              <a:t>Habár az országos településrendezési és építési követelményekről szóló kormányrendeletnek (OTÉK) többnyire nem felel meg, egyre több helyen telepítenek járdasíkba épített fényvetőket. Ezek a berendezések jelentős fényszennyezést okozhatnak teljesen feleslegesen</a:t>
            </a:r>
            <a:r>
              <a:rPr lang="hu-HU" sz="2200" b="0" i="0" dirty="0" smtClean="0">
                <a:effectLst/>
                <a:latin typeface="Source Sans Pro"/>
              </a:rPr>
              <a:t>...</a:t>
            </a:r>
            <a:endParaRPr lang="hu-HU" sz="2200" b="0" i="0" dirty="0" smtClean="0">
              <a:effectLst/>
              <a:latin typeface="Source Sans Pro"/>
            </a:endParaRPr>
          </a:p>
        </p:txBody>
      </p:sp>
      <p:pic>
        <p:nvPicPr>
          <p:cNvPr id="1026" name="Picture 2" descr="Képtalálat a következőre: „járda síkba építhető fényvető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922" y="2878040"/>
            <a:ext cx="4937421" cy="369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6724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éptalálat a következőre: „fényszennyezés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620" y="2066860"/>
            <a:ext cx="7884332" cy="4437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/>
          <p:cNvSpPr txBox="1"/>
          <p:nvPr/>
        </p:nvSpPr>
        <p:spPr>
          <a:xfrm>
            <a:off x="1424763" y="765544"/>
            <a:ext cx="4104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KÉSZÍTETTE: BIRÓ ZSUZSANNA</a:t>
            </a:r>
          </a:p>
          <a:p>
            <a:endParaRPr lang="hu-HU" dirty="0" smtClean="0"/>
          </a:p>
          <a:p>
            <a:r>
              <a:rPr lang="hu-HU" dirty="0" smtClean="0"/>
              <a:t>KÉPEK: INTERNET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721699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</TotalTime>
  <Words>142</Words>
  <Application>Microsoft Office PowerPoint</Application>
  <PresentationFormat>Szélesvásznú</PresentationFormat>
  <Paragraphs>10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Bradley Hand ITC</vt:lpstr>
      <vt:lpstr>inherit</vt:lpstr>
      <vt:lpstr>Palatino Linotype</vt:lpstr>
      <vt:lpstr>Source Sans Pro</vt:lpstr>
      <vt:lpstr>Tw Cen MT</vt:lpstr>
      <vt:lpstr>Tw Cen MT Condensed</vt:lpstr>
      <vt:lpstr>Wingdings 3</vt:lpstr>
      <vt:lpstr>Integrál</vt:lpstr>
      <vt:lpstr>A fényszennyezés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fényszennyezés</dc:title>
  <dc:creator>diák</dc:creator>
  <cp:lastModifiedBy>Molnárné Balogh Éva</cp:lastModifiedBy>
  <cp:revision>5</cp:revision>
  <dcterms:created xsi:type="dcterms:W3CDTF">2019-10-15T07:35:30Z</dcterms:created>
  <dcterms:modified xsi:type="dcterms:W3CDTF">2019-11-10T16:08:09Z</dcterms:modified>
</cp:coreProperties>
</file>