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7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églalap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Téglalap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Téglalap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Téglalap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Téglalap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Lekerekített téglalap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Lekerekített téglalap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Téglalap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Téglalap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Téglalap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Téglalap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Cím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9" name="Alcím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28" name="Dátum helye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C4DF2901-EE19-415E-8361-8442DE9EB531}" type="datetimeFigureOut">
              <a:rPr lang="hu-HU" smtClean="0"/>
              <a:pPr/>
              <a:t>2019.05.27.</a:t>
            </a:fld>
            <a:endParaRPr lang="hu-HU"/>
          </a:p>
        </p:txBody>
      </p:sp>
      <p:sp>
        <p:nvSpPr>
          <p:cNvPr id="17" name="Élőláb helye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hu-HU"/>
          </a:p>
        </p:txBody>
      </p:sp>
      <p:sp>
        <p:nvSpPr>
          <p:cNvPr id="29" name="Dia számának helye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1BA0D11E-A287-4622-89F1-93ECD1784E4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F2901-EE19-415E-8361-8442DE9EB531}" type="datetimeFigureOut">
              <a:rPr lang="hu-HU" smtClean="0"/>
              <a:pPr/>
              <a:t>2019.05.27.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0D11E-A287-4622-89F1-93ECD1784E4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F2901-EE19-415E-8361-8442DE9EB531}" type="datetimeFigureOut">
              <a:rPr lang="hu-HU" smtClean="0"/>
              <a:pPr/>
              <a:t>2019.05.27.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0D11E-A287-4622-89F1-93ECD1784E4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F2901-EE19-415E-8361-8442DE9EB531}" type="datetimeFigureOut">
              <a:rPr lang="hu-HU" smtClean="0"/>
              <a:pPr/>
              <a:t>2019.05.27.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0D11E-A287-4622-89F1-93ECD1784E4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F2901-EE19-415E-8361-8442DE9EB531}" type="datetimeFigureOut">
              <a:rPr lang="hu-HU" smtClean="0"/>
              <a:pPr/>
              <a:t>2019.05.27.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0D11E-A287-4622-89F1-93ECD1784E4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F2901-EE19-415E-8361-8442DE9EB531}" type="datetimeFigureOut">
              <a:rPr lang="hu-HU" smtClean="0"/>
              <a:pPr/>
              <a:t>2019.05.27.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0D11E-A287-4622-89F1-93ECD1784E4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26" name="Dátum helye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4DF2901-EE19-415E-8361-8442DE9EB531}" type="datetimeFigureOut">
              <a:rPr lang="hu-HU" smtClean="0"/>
              <a:pPr/>
              <a:t>2019.05.27.</a:t>
            </a:fld>
            <a:endParaRPr lang="hu-HU"/>
          </a:p>
        </p:txBody>
      </p:sp>
      <p:sp>
        <p:nvSpPr>
          <p:cNvPr id="27" name="Dia számának hely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BA0D11E-A287-4622-89F1-93ECD1784E47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28" name="Élőláb helye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C4DF2901-EE19-415E-8361-8442DE9EB531}" type="datetimeFigureOut">
              <a:rPr lang="hu-HU" smtClean="0"/>
              <a:pPr/>
              <a:t>2019.05.27.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1BA0D11E-A287-4622-89F1-93ECD1784E4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F2901-EE19-415E-8361-8442DE9EB531}" type="datetimeFigureOut">
              <a:rPr lang="hu-HU" smtClean="0"/>
              <a:pPr/>
              <a:t>2019.05.27.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0D11E-A287-4622-89F1-93ECD1784E4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F2901-EE19-415E-8361-8442DE9EB531}" type="datetimeFigureOut">
              <a:rPr lang="hu-HU" smtClean="0"/>
              <a:pPr/>
              <a:t>2019.05.27.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0D11E-A287-4622-89F1-93ECD1784E4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F2901-EE19-415E-8361-8442DE9EB531}" type="datetimeFigureOut">
              <a:rPr lang="hu-HU" smtClean="0"/>
              <a:pPr/>
              <a:t>2019.05.27.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0D11E-A287-4622-89F1-93ECD1784E4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églalap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Téglalap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Téglalap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Téglalap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Téglalap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Lekerekített téglalap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Lekerekített téglalap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Téglalap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Téglalap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Téglalap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Téglalap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Téglalap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Téglalap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Cím helye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3" name="Szöveg helye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4" name="Dátum helye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C4DF2901-EE19-415E-8361-8442DE9EB531}" type="datetimeFigureOut">
              <a:rPr lang="hu-HU" smtClean="0"/>
              <a:pPr/>
              <a:t>2019.05.27.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hu-HU"/>
          </a:p>
        </p:txBody>
      </p:sp>
      <p:sp>
        <p:nvSpPr>
          <p:cNvPr id="23" name="Dia számának helye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1BA0D11E-A287-4622-89F1-93ECD1784E47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Kvíz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115616" y="3886200"/>
            <a:ext cx="6656784" cy="1752600"/>
          </a:xfrm>
        </p:spPr>
        <p:txBody>
          <a:bodyPr>
            <a:normAutofit fontScale="92500" lnSpcReduction="10000"/>
          </a:bodyPr>
          <a:lstStyle/>
          <a:p>
            <a:endParaRPr lang="hu-HU" dirty="0" smtClean="0"/>
          </a:p>
          <a:p>
            <a:r>
              <a:rPr lang="hu-HU" dirty="0" smtClean="0"/>
              <a:t>9 kérdést fogok feltenni. Ne válaszolj rájuk hangosan, hanem a </a:t>
            </a:r>
            <a:r>
              <a:rPr lang="hu-HU" dirty="0"/>
              <a:t>helyes válaszok előtti betűket írd a </a:t>
            </a:r>
            <a:r>
              <a:rPr lang="hu-HU" dirty="0" smtClean="0"/>
              <a:t>füzetedbe! Ha jól dolgoztál, a betűket összeolvasva egy értelmes szót kapsz. 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3568" y="1052736"/>
            <a:ext cx="7772400" cy="2520280"/>
          </a:xfrm>
        </p:spPr>
        <p:txBody>
          <a:bodyPr>
            <a:normAutofit/>
          </a:bodyPr>
          <a:lstStyle/>
          <a:p>
            <a:r>
              <a:rPr lang="hu-HU" dirty="0" smtClean="0"/>
              <a:t>8. Melyik a kakukktojás?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115616" y="3886200"/>
            <a:ext cx="6656784" cy="1752600"/>
          </a:xfrm>
        </p:spPr>
        <p:txBody>
          <a:bodyPr>
            <a:normAutofit/>
          </a:bodyPr>
          <a:lstStyle/>
          <a:p>
            <a:r>
              <a:rPr lang="hu-HU" dirty="0" smtClean="0"/>
              <a:t>r) szeszély</a:t>
            </a:r>
            <a:endParaRPr lang="hu-HU" dirty="0"/>
          </a:p>
          <a:p>
            <a:r>
              <a:rPr lang="hu-HU" dirty="0" smtClean="0"/>
              <a:t>s) rigolya</a:t>
            </a:r>
          </a:p>
          <a:p>
            <a:r>
              <a:rPr lang="hu-HU" dirty="0" smtClean="0"/>
              <a:t>t) csigolya</a:t>
            </a:r>
          </a:p>
          <a:p>
            <a:r>
              <a:rPr lang="hu-HU" dirty="0" smtClean="0"/>
              <a:t>v) hóbort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3568" y="1052736"/>
            <a:ext cx="7772400" cy="2520280"/>
          </a:xfrm>
        </p:spPr>
        <p:txBody>
          <a:bodyPr>
            <a:normAutofit/>
          </a:bodyPr>
          <a:lstStyle/>
          <a:p>
            <a:r>
              <a:rPr lang="hu-HU" dirty="0" smtClean="0"/>
              <a:t>Melyik szó a megfejtés?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3568" y="1052736"/>
            <a:ext cx="7772400" cy="2520280"/>
          </a:xfrm>
        </p:spPr>
        <p:txBody>
          <a:bodyPr>
            <a:normAutofit/>
          </a:bodyPr>
          <a:lstStyle/>
          <a:p>
            <a:r>
              <a:rPr lang="hu-HU" dirty="0" smtClean="0"/>
              <a:t>EMLÉKEZET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115616" y="3886200"/>
            <a:ext cx="6656784" cy="1752600"/>
          </a:xfrm>
        </p:spPr>
        <p:txBody>
          <a:bodyPr>
            <a:normAutofit/>
          </a:bodyPr>
          <a:lstStyle/>
          <a:p>
            <a:r>
              <a:rPr lang="hu-HU" dirty="0" smtClean="0"/>
              <a:t>Köszönöm a figyelmet!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3568" y="1052736"/>
            <a:ext cx="7772400" cy="2520280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1. Hogyan </a:t>
            </a:r>
            <a:r>
              <a:rPr lang="hu-HU" dirty="0"/>
              <a:t>nevezzük azt a segédeszközt, amely segítségével a megmunkált alkatrészeket, termékeket, anyagokat </a:t>
            </a:r>
            <a:r>
              <a:rPr lang="hu-HU" dirty="0" smtClean="0"/>
              <a:t>mozgatjuk?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115616" y="3886200"/>
            <a:ext cx="6656784" cy="1752600"/>
          </a:xfrm>
        </p:spPr>
        <p:txBody>
          <a:bodyPr>
            <a:normAutofit/>
          </a:bodyPr>
          <a:lstStyle/>
          <a:p>
            <a:r>
              <a:rPr lang="hu-HU" dirty="0"/>
              <a:t>d) szalag anyag</a:t>
            </a:r>
          </a:p>
          <a:p>
            <a:r>
              <a:rPr lang="hu-HU" dirty="0" smtClean="0"/>
              <a:t>e) futószalag</a:t>
            </a:r>
          </a:p>
          <a:p>
            <a:r>
              <a:rPr lang="hu-HU" dirty="0" smtClean="0"/>
              <a:t>f) futópad</a:t>
            </a:r>
          </a:p>
          <a:p>
            <a:r>
              <a:rPr lang="hu-HU" dirty="0" smtClean="0"/>
              <a:t>g) svédpad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3568" y="1052736"/>
            <a:ext cx="7772400" cy="2520280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2. Hogyan </a:t>
            </a:r>
            <a:r>
              <a:rPr lang="hu-HU" dirty="0"/>
              <a:t>nevezzük </a:t>
            </a:r>
            <a:r>
              <a:rPr lang="hu-HU" dirty="0" smtClean="0"/>
              <a:t>a fémek érceinek kiolvasztására használatos ipari olvasztókemencét?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115616" y="3886200"/>
            <a:ext cx="6656784" cy="1752600"/>
          </a:xfrm>
        </p:spPr>
        <p:txBody>
          <a:bodyPr>
            <a:normAutofit/>
          </a:bodyPr>
          <a:lstStyle/>
          <a:p>
            <a:r>
              <a:rPr lang="hu-HU" dirty="0" smtClean="0"/>
              <a:t>m) kohó</a:t>
            </a:r>
            <a:endParaRPr lang="hu-HU" dirty="0"/>
          </a:p>
          <a:p>
            <a:r>
              <a:rPr lang="hu-HU" dirty="0" smtClean="0"/>
              <a:t>n) kazán</a:t>
            </a:r>
          </a:p>
          <a:p>
            <a:r>
              <a:rPr lang="hu-HU" dirty="0" smtClean="0"/>
              <a:t>ö) kályha</a:t>
            </a:r>
          </a:p>
          <a:p>
            <a:r>
              <a:rPr lang="hu-HU" dirty="0"/>
              <a:t>ő</a:t>
            </a:r>
            <a:r>
              <a:rPr lang="hu-HU" dirty="0" smtClean="0"/>
              <a:t>) kemence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3568" y="1052736"/>
            <a:ext cx="7772400" cy="2520280"/>
          </a:xfrm>
        </p:spPr>
        <p:txBody>
          <a:bodyPr>
            <a:normAutofit/>
          </a:bodyPr>
          <a:lstStyle/>
          <a:p>
            <a:r>
              <a:rPr lang="hu-HU" dirty="0" smtClean="0"/>
              <a:t>3. Mit jelent a prototípus kifejezés?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115616" y="3886200"/>
            <a:ext cx="6656784" cy="1752600"/>
          </a:xfrm>
        </p:spPr>
        <p:txBody>
          <a:bodyPr>
            <a:normAutofit/>
          </a:bodyPr>
          <a:lstStyle/>
          <a:p>
            <a:r>
              <a:rPr lang="hu-HU" dirty="0" smtClean="0"/>
              <a:t>i) hivatásos</a:t>
            </a:r>
            <a:endParaRPr lang="hu-HU" dirty="0"/>
          </a:p>
          <a:p>
            <a:r>
              <a:rPr lang="hu-HU" dirty="0" smtClean="0"/>
              <a:t>j) elsőbbségi jog</a:t>
            </a:r>
          </a:p>
          <a:p>
            <a:r>
              <a:rPr lang="hu-HU" dirty="0" smtClean="0"/>
              <a:t>k) atommagot felépítő részecske</a:t>
            </a:r>
          </a:p>
          <a:p>
            <a:r>
              <a:rPr lang="hu-HU" dirty="0" smtClean="0"/>
              <a:t>l) mintadarab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3568" y="1052736"/>
            <a:ext cx="7772400" cy="2520280"/>
          </a:xfrm>
        </p:spPr>
        <p:txBody>
          <a:bodyPr>
            <a:normAutofit/>
          </a:bodyPr>
          <a:lstStyle/>
          <a:p>
            <a:r>
              <a:rPr lang="hu-HU" dirty="0" smtClean="0"/>
              <a:t>4. Mit jelent az ivadék kifejezés?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115616" y="3886200"/>
            <a:ext cx="6656784" cy="1752600"/>
          </a:xfrm>
        </p:spPr>
        <p:txBody>
          <a:bodyPr>
            <a:normAutofit/>
          </a:bodyPr>
          <a:lstStyle/>
          <a:p>
            <a:r>
              <a:rPr lang="hu-HU" dirty="0" smtClean="0"/>
              <a:t>d) egy fajta folyadék</a:t>
            </a:r>
            <a:endParaRPr lang="hu-HU" dirty="0"/>
          </a:p>
          <a:p>
            <a:r>
              <a:rPr lang="hu-HU" dirty="0" smtClean="0"/>
              <a:t>e) hal petéje</a:t>
            </a:r>
          </a:p>
          <a:p>
            <a:r>
              <a:rPr lang="hu-HU" dirty="0" smtClean="0"/>
              <a:t>é) leszármazott</a:t>
            </a:r>
          </a:p>
          <a:p>
            <a:r>
              <a:rPr lang="hu-HU" dirty="0" smtClean="0"/>
              <a:t>f) több féle ital gyűjtőneve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3568" y="1052736"/>
            <a:ext cx="7772400" cy="2520280"/>
          </a:xfrm>
        </p:spPr>
        <p:txBody>
          <a:bodyPr>
            <a:normAutofit/>
          </a:bodyPr>
          <a:lstStyle/>
          <a:p>
            <a:r>
              <a:rPr lang="hu-HU" dirty="0" smtClean="0"/>
              <a:t>5. Mi az arany?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115616" y="3886200"/>
            <a:ext cx="6656784" cy="1752600"/>
          </a:xfrm>
        </p:spPr>
        <p:txBody>
          <a:bodyPr>
            <a:normAutofit/>
          </a:bodyPr>
          <a:lstStyle/>
          <a:p>
            <a:r>
              <a:rPr lang="hu-HU" dirty="0" smtClean="0"/>
              <a:t>k) nemesfém</a:t>
            </a:r>
            <a:endParaRPr lang="hu-HU" dirty="0"/>
          </a:p>
          <a:p>
            <a:r>
              <a:rPr lang="hu-HU" dirty="0" smtClean="0"/>
              <a:t>l) könnyűfém</a:t>
            </a:r>
          </a:p>
          <a:p>
            <a:r>
              <a:rPr lang="hu-HU" dirty="0" smtClean="0"/>
              <a:t>m) nehézfém</a:t>
            </a:r>
          </a:p>
          <a:p>
            <a:r>
              <a:rPr lang="hu-HU" dirty="0" smtClean="0"/>
              <a:t>n) kőzetfajta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3568" y="1052736"/>
            <a:ext cx="7772400" cy="2520280"/>
          </a:xfrm>
        </p:spPr>
        <p:txBody>
          <a:bodyPr>
            <a:normAutofit/>
          </a:bodyPr>
          <a:lstStyle/>
          <a:p>
            <a:r>
              <a:rPr lang="hu-HU" dirty="0" smtClean="0"/>
              <a:t>6. Mit csinál a néprajzkutató?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323528" y="3886200"/>
            <a:ext cx="8136904" cy="1752600"/>
          </a:xfrm>
        </p:spPr>
        <p:txBody>
          <a:bodyPr>
            <a:normAutofit fontScale="85000" lnSpcReduction="10000"/>
          </a:bodyPr>
          <a:lstStyle/>
          <a:p>
            <a:endParaRPr lang="hu-HU" dirty="0" smtClean="0"/>
          </a:p>
          <a:p>
            <a:r>
              <a:rPr lang="hu-HU" dirty="0" smtClean="0"/>
              <a:t>i) a népesség </a:t>
            </a:r>
            <a:r>
              <a:rPr lang="hu-HU" dirty="0" smtClean="0"/>
              <a:t>növekedését </a:t>
            </a:r>
            <a:r>
              <a:rPr lang="hu-HU" dirty="0" smtClean="0"/>
              <a:t>vagy csökkenését próbálja megjósolni</a:t>
            </a:r>
            <a:endParaRPr lang="hu-HU" dirty="0"/>
          </a:p>
          <a:p>
            <a:r>
              <a:rPr lang="hu-HU" dirty="0" smtClean="0"/>
              <a:t>í) verseket, novellákat ír, melyek témája a nép</a:t>
            </a:r>
          </a:p>
          <a:p>
            <a:r>
              <a:rPr lang="hu-HU" dirty="0" smtClean="0"/>
              <a:t>e) adatokat gyűjt a hagyományos életmódot folytató népcsoportokról</a:t>
            </a:r>
          </a:p>
          <a:p>
            <a:r>
              <a:rPr lang="hu-HU" dirty="0" smtClean="0"/>
              <a:t>é) rajzokat, ábrákat, grafikonokat készít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3568" y="1052736"/>
            <a:ext cx="7772400" cy="2520280"/>
          </a:xfrm>
        </p:spPr>
        <p:txBody>
          <a:bodyPr>
            <a:normAutofit/>
          </a:bodyPr>
          <a:lstStyle/>
          <a:p>
            <a:r>
              <a:rPr lang="hu-HU" dirty="0" smtClean="0"/>
              <a:t>7. Mi </a:t>
            </a:r>
            <a:r>
              <a:rPr lang="hu-HU" smtClean="0"/>
              <a:t>az </a:t>
            </a:r>
            <a:r>
              <a:rPr lang="hu-HU" smtClean="0"/>
              <a:t>emlékezés ellentéte?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115616" y="3886200"/>
            <a:ext cx="6656784" cy="1752600"/>
          </a:xfrm>
        </p:spPr>
        <p:txBody>
          <a:bodyPr>
            <a:normAutofit/>
          </a:bodyPr>
          <a:lstStyle/>
          <a:p>
            <a:r>
              <a:rPr lang="hu-HU" dirty="0" smtClean="0"/>
              <a:t>u) memorizálás</a:t>
            </a:r>
            <a:endParaRPr lang="hu-HU" dirty="0"/>
          </a:p>
          <a:p>
            <a:r>
              <a:rPr lang="hu-HU" dirty="0" smtClean="0"/>
              <a:t>ú) tanulás</a:t>
            </a:r>
          </a:p>
          <a:p>
            <a:r>
              <a:rPr lang="hu-HU" dirty="0" smtClean="0"/>
              <a:t>v) bevésődés</a:t>
            </a:r>
          </a:p>
          <a:p>
            <a:r>
              <a:rPr lang="hu-HU" dirty="0" smtClean="0"/>
              <a:t>z) felejtés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3568" y="1052736"/>
            <a:ext cx="7772400" cy="2520280"/>
          </a:xfrm>
        </p:spPr>
        <p:txBody>
          <a:bodyPr>
            <a:normAutofit/>
          </a:bodyPr>
          <a:lstStyle/>
          <a:p>
            <a:r>
              <a:rPr lang="hu-HU" dirty="0" smtClean="0"/>
              <a:t>8. Melyik a kakukktojás?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115616" y="3886200"/>
            <a:ext cx="6656784" cy="1752600"/>
          </a:xfrm>
        </p:spPr>
        <p:txBody>
          <a:bodyPr>
            <a:normAutofit/>
          </a:bodyPr>
          <a:lstStyle/>
          <a:p>
            <a:r>
              <a:rPr lang="hu-HU" dirty="0" smtClean="0"/>
              <a:t>c) emlékezet</a:t>
            </a:r>
            <a:endParaRPr lang="hu-HU" dirty="0"/>
          </a:p>
          <a:p>
            <a:r>
              <a:rPr lang="hu-HU" dirty="0" smtClean="0"/>
              <a:t>d) emlékezőképesség</a:t>
            </a:r>
          </a:p>
          <a:p>
            <a:r>
              <a:rPr lang="hu-HU" dirty="0" smtClean="0"/>
              <a:t>e) mentor</a:t>
            </a:r>
          </a:p>
          <a:p>
            <a:r>
              <a:rPr lang="hu-HU" dirty="0" smtClean="0"/>
              <a:t>é) memória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ánus">
  <a:themeElements>
    <a:clrScheme name="Urbánus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ánus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ánus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59</TotalTime>
  <Words>265</Words>
  <Application>Microsoft Office PowerPoint</Application>
  <PresentationFormat>Diavetítés a képernyőre (4:3 oldalarány)</PresentationFormat>
  <Paragraphs>52</Paragraphs>
  <Slides>12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12</vt:i4>
      </vt:variant>
    </vt:vector>
  </HeadingPairs>
  <TitlesOfParts>
    <vt:vector size="13" baseType="lpstr">
      <vt:lpstr>Urbánus</vt:lpstr>
      <vt:lpstr>Kvíz</vt:lpstr>
      <vt:lpstr>1. Hogyan nevezzük azt a segédeszközt, amely segítségével a megmunkált alkatrészeket, termékeket, anyagokat mozgatjuk?</vt:lpstr>
      <vt:lpstr>2. Hogyan nevezzük a fémek érceinek kiolvasztására használatos ipari olvasztókemencét?</vt:lpstr>
      <vt:lpstr>3. Mit jelent a prototípus kifejezés?</vt:lpstr>
      <vt:lpstr>4. Mit jelent az ivadék kifejezés?</vt:lpstr>
      <vt:lpstr>5. Mi az arany?</vt:lpstr>
      <vt:lpstr>6. Mit csinál a néprajzkutató?</vt:lpstr>
      <vt:lpstr>7. Mi az emlékezés ellentéte?</vt:lpstr>
      <vt:lpstr>8. Melyik a kakukktojás?</vt:lpstr>
      <vt:lpstr>8. Melyik a kakukktojás?</vt:lpstr>
      <vt:lpstr>Melyik szó a megfejtés?</vt:lpstr>
      <vt:lpstr>EMLÉKEZET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Kvíz</dc:title>
  <dc:creator>User</dc:creator>
  <cp:lastModifiedBy>User</cp:lastModifiedBy>
  <cp:revision>10</cp:revision>
  <dcterms:created xsi:type="dcterms:W3CDTF">2019-05-27T19:06:00Z</dcterms:created>
  <dcterms:modified xsi:type="dcterms:W3CDTF">2019-05-27T20:16:59Z</dcterms:modified>
</cp:coreProperties>
</file>