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3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79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66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49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3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6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05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8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54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6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4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13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4BD3E-2DCB-4A5F-8040-9AB4A41A4B2F}" type="datetimeFigureOut">
              <a:rPr lang="en-US" smtClean="0"/>
              <a:t>19. 04. 01.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B13D2-2BA7-4993-AC6D-6E48B5539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59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KÃ©ptalÃ¡lat a kÃ¶vetkezÅre: âbook clipartâ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52960"/>
            <a:ext cx="8077200" cy="613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" y="272534"/>
            <a:ext cx="82579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b="1" dirty="0" smtClean="0"/>
              <a:t>A Lennél-</a:t>
            </a:r>
            <a:r>
              <a:rPr lang="hu-HU" sz="1400" b="1" dirty="0" smtClean="0"/>
              <a:t>e? </a:t>
            </a:r>
            <a:r>
              <a:rPr lang="hu-HU" sz="1400" dirty="0" smtClean="0"/>
              <a:t>című vers </a:t>
            </a:r>
            <a:r>
              <a:rPr lang="hu-HU" sz="1400" smtClean="0"/>
              <a:t>alapján </a:t>
            </a:r>
            <a:r>
              <a:rPr lang="hu-HU" sz="1400" smtClean="0"/>
              <a:t>próbálkozz </a:t>
            </a:r>
            <a:r>
              <a:rPr lang="hu-HU" sz="1400" dirty="0" smtClean="0"/>
              <a:t>te is versírással! Ha mindenki 2 sort ír, elkészíthető az osztály verse is.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 rot="20998058">
            <a:off x="2139660" y="1202023"/>
            <a:ext cx="1460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latin typeface="Bahnschrift SemiLight Condensed" pitchFamily="34" charset="0"/>
              </a:rPr>
              <a:t>Lennél-e?</a:t>
            </a:r>
            <a:endParaRPr lang="en-US" b="1" dirty="0">
              <a:latin typeface="Bahnschrift SemiLight Condense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1230453">
            <a:off x="1437636" y="1879899"/>
            <a:ext cx="3070071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300" dirty="0" smtClean="0"/>
              <a:t>Ha én olló volnék, lennél-e az ..............</a:t>
            </a:r>
          </a:p>
          <a:p>
            <a:r>
              <a:rPr lang="hu-HU" sz="1300" dirty="0" smtClean="0"/>
              <a:t>Ha pofon volnék, lennél-e az ...........</a:t>
            </a:r>
          </a:p>
          <a:p>
            <a:r>
              <a:rPr lang="hu-HU" sz="1300" dirty="0" smtClean="0"/>
              <a:t>Ha .................volnék, lennél-e a rostom?</a:t>
            </a:r>
          </a:p>
          <a:p>
            <a:r>
              <a:rPr lang="hu-HU" sz="1300" dirty="0" smtClean="0"/>
              <a:t>Ha .................... </a:t>
            </a:r>
            <a:r>
              <a:rPr lang="en-US" sz="1300" dirty="0"/>
              <a:t>v</a:t>
            </a:r>
            <a:r>
              <a:rPr lang="hu-HU" sz="1300" dirty="0" smtClean="0"/>
              <a:t>olnék, lennél-e a foltom?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168732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126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</dc:creator>
  <cp:lastModifiedBy>macbook</cp:lastModifiedBy>
  <cp:revision>3</cp:revision>
  <dcterms:created xsi:type="dcterms:W3CDTF">2019-04-01T19:38:22Z</dcterms:created>
  <dcterms:modified xsi:type="dcterms:W3CDTF">2019-04-01T19:42:30Z</dcterms:modified>
</cp:coreProperties>
</file>