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25" autoAdjust="0"/>
    <p:restoredTop sz="94660"/>
  </p:normalViewPr>
  <p:slideViewPr>
    <p:cSldViewPr snapToGrid="0">
      <p:cViewPr varScale="1">
        <p:scale>
          <a:sx n="76" d="100"/>
          <a:sy n="76" d="100"/>
        </p:scale>
        <p:origin x="-25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304399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672526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94633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953024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89303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548437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47558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25626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70425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472022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426117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74148-2257-4BD8-8FFC-DCD16602187F}" type="datetimeFigureOut">
              <a:rPr lang="hu-HU" smtClean="0"/>
              <a:pPr/>
              <a:t>2019.04.08.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67F48-F33E-4EA1-9A4A-DC6A71185A60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6552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áromszög 4"/>
          <p:cNvSpPr/>
          <p:nvPr/>
        </p:nvSpPr>
        <p:spPr>
          <a:xfrm>
            <a:off x="751490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Háromszög 5"/>
          <p:cNvSpPr/>
          <p:nvPr/>
        </p:nvSpPr>
        <p:spPr>
          <a:xfrm rot="10800000">
            <a:off x="5212921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/>
          <p:cNvSpPr txBox="1"/>
          <p:nvPr/>
        </p:nvSpPr>
        <p:spPr>
          <a:xfrm>
            <a:off x="2330669" y="4493172"/>
            <a:ext cx="28822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9600" dirty="0" smtClean="0"/>
              <a:t>Bild1</a:t>
            </a:r>
            <a:endParaRPr lang="hu-HU" sz="9600" dirty="0"/>
          </a:p>
        </p:txBody>
      </p:sp>
      <p:sp>
        <p:nvSpPr>
          <p:cNvPr id="9" name="Szövegdoboz 8"/>
          <p:cNvSpPr txBox="1"/>
          <p:nvPr/>
        </p:nvSpPr>
        <p:spPr>
          <a:xfrm rot="10800000">
            <a:off x="6747641" y="1224454"/>
            <a:ext cx="28664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9600" dirty="0" smtClean="0"/>
              <a:t>Bild2</a:t>
            </a:r>
            <a:endParaRPr lang="hu-HU" sz="9600" dirty="0"/>
          </a:p>
        </p:txBody>
      </p:sp>
      <p:sp>
        <p:nvSpPr>
          <p:cNvPr id="10" name="Szív 9"/>
          <p:cNvSpPr/>
          <p:nvPr/>
        </p:nvSpPr>
        <p:spPr>
          <a:xfrm rot="10800000">
            <a:off x="3476402" y="1552084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ív 6"/>
          <p:cNvSpPr/>
          <p:nvPr/>
        </p:nvSpPr>
        <p:spPr>
          <a:xfrm>
            <a:off x="7907721" y="4664252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3" name="Kép 12" descr="7ce8ecccb099f23d2cb99faa3c6da2c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67837" y="3585025"/>
            <a:ext cx="2530256" cy="2534149"/>
          </a:xfrm>
          <a:prstGeom prst="rect">
            <a:avLst/>
          </a:prstGeom>
        </p:spPr>
      </p:pic>
      <p:pic>
        <p:nvPicPr>
          <p:cNvPr id="14" name="Kép 13" descr="depositphotos_85551232-stock-illustration-image-of-cartoon-human-hand.jpg"/>
          <p:cNvPicPr>
            <a:picLocks noChangeAspect="1"/>
          </p:cNvPicPr>
          <p:nvPr/>
        </p:nvPicPr>
        <p:blipFill>
          <a:blip r:embed="rId4"/>
          <a:srcRect t="6494"/>
          <a:stretch>
            <a:fillRect/>
          </a:stretch>
        </p:blipFill>
        <p:spPr>
          <a:xfrm rot="10800000">
            <a:off x="6976997" y="1054481"/>
            <a:ext cx="2693096" cy="28912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86437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áromszög 4"/>
          <p:cNvSpPr/>
          <p:nvPr/>
        </p:nvSpPr>
        <p:spPr>
          <a:xfrm>
            <a:off x="751490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Háromszög 5"/>
          <p:cNvSpPr/>
          <p:nvPr/>
        </p:nvSpPr>
        <p:spPr>
          <a:xfrm rot="10800000">
            <a:off x="5212921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/>
          <p:cNvSpPr txBox="1"/>
          <p:nvPr/>
        </p:nvSpPr>
        <p:spPr>
          <a:xfrm>
            <a:off x="2508241" y="4493172"/>
            <a:ext cx="28507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9600" dirty="0" smtClean="0"/>
              <a:t>Bild3</a:t>
            </a:r>
            <a:endParaRPr lang="hu-HU" sz="9600" dirty="0"/>
          </a:p>
        </p:txBody>
      </p:sp>
      <p:sp>
        <p:nvSpPr>
          <p:cNvPr id="9" name="Szövegdoboz 8"/>
          <p:cNvSpPr txBox="1"/>
          <p:nvPr/>
        </p:nvSpPr>
        <p:spPr>
          <a:xfrm rot="10800000">
            <a:off x="6945919" y="1224454"/>
            <a:ext cx="28982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9600" dirty="0" smtClean="0"/>
              <a:t>Bild4</a:t>
            </a:r>
            <a:endParaRPr lang="hu-HU" sz="9600" dirty="0"/>
          </a:p>
        </p:txBody>
      </p:sp>
      <p:sp>
        <p:nvSpPr>
          <p:cNvPr id="7" name="Szív 6"/>
          <p:cNvSpPr/>
          <p:nvPr/>
        </p:nvSpPr>
        <p:spPr>
          <a:xfrm rot="10800000">
            <a:off x="3476402" y="1552084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ív 9"/>
          <p:cNvSpPr/>
          <p:nvPr/>
        </p:nvSpPr>
        <p:spPr>
          <a:xfrm>
            <a:off x="7907721" y="4664252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3" name="Kép 12" descr="images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2867" y="4087400"/>
            <a:ext cx="2667000" cy="1714500"/>
          </a:xfrm>
          <a:prstGeom prst="rect">
            <a:avLst/>
          </a:prstGeom>
        </p:spPr>
      </p:pic>
      <p:pic>
        <p:nvPicPr>
          <p:cNvPr id="14" name="Kép 13" descr="letöltés (3)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7114196" y="1217895"/>
            <a:ext cx="2447925" cy="18669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8486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áromszög 4"/>
          <p:cNvSpPr/>
          <p:nvPr/>
        </p:nvSpPr>
        <p:spPr>
          <a:xfrm>
            <a:off x="751490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Háromszög 5"/>
          <p:cNvSpPr/>
          <p:nvPr/>
        </p:nvSpPr>
        <p:spPr>
          <a:xfrm rot="10800000">
            <a:off x="5212921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/>
          <p:cNvSpPr txBox="1"/>
          <p:nvPr/>
        </p:nvSpPr>
        <p:spPr>
          <a:xfrm>
            <a:off x="2453062" y="4540468"/>
            <a:ext cx="29610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9600" dirty="0" smtClean="0"/>
              <a:t>Bild5</a:t>
            </a:r>
            <a:endParaRPr lang="hu-HU" sz="9600" dirty="0"/>
          </a:p>
        </p:txBody>
      </p:sp>
      <p:sp>
        <p:nvSpPr>
          <p:cNvPr id="9" name="Szövegdoboz 8"/>
          <p:cNvSpPr txBox="1"/>
          <p:nvPr/>
        </p:nvSpPr>
        <p:spPr>
          <a:xfrm rot="10800000">
            <a:off x="6731876" y="1224454"/>
            <a:ext cx="28822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9600" dirty="0" smtClean="0"/>
              <a:t>Bild6</a:t>
            </a:r>
            <a:endParaRPr lang="hu-HU" sz="9600" dirty="0"/>
          </a:p>
        </p:txBody>
      </p:sp>
      <p:sp>
        <p:nvSpPr>
          <p:cNvPr id="7" name="Szív 6"/>
          <p:cNvSpPr/>
          <p:nvPr/>
        </p:nvSpPr>
        <p:spPr>
          <a:xfrm rot="10800000">
            <a:off x="3476402" y="1552084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ív 9"/>
          <p:cNvSpPr/>
          <p:nvPr/>
        </p:nvSpPr>
        <p:spPr>
          <a:xfrm>
            <a:off x="7907721" y="4664252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3" name="Kép 12" descr="letöltés (4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0039" y="4307388"/>
            <a:ext cx="2857500" cy="1600200"/>
          </a:xfrm>
          <a:prstGeom prst="rect">
            <a:avLst/>
          </a:prstGeom>
        </p:spPr>
      </p:pic>
      <p:pic>
        <p:nvPicPr>
          <p:cNvPr id="14" name="Kép 13" descr="letöltés (5)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6888727" y="1355681"/>
            <a:ext cx="2447925" cy="18669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61273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áromszög 4"/>
          <p:cNvSpPr/>
          <p:nvPr/>
        </p:nvSpPr>
        <p:spPr>
          <a:xfrm>
            <a:off x="751490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Háromszög 5"/>
          <p:cNvSpPr/>
          <p:nvPr/>
        </p:nvSpPr>
        <p:spPr>
          <a:xfrm rot="10800000">
            <a:off x="5212921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Szövegdoboz 1"/>
          <p:cNvSpPr txBox="1"/>
          <p:nvPr/>
        </p:nvSpPr>
        <p:spPr>
          <a:xfrm rot="7110995">
            <a:off x="1911949" y="3242085"/>
            <a:ext cx="2100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smtClean="0"/>
              <a:t>der </a:t>
            </a:r>
            <a:r>
              <a:rPr lang="hu-HU" sz="4800" dirty="0" err="1" smtClean="0"/>
              <a:t>Fuß</a:t>
            </a:r>
            <a:endParaRPr lang="hu-HU" sz="4800" dirty="0"/>
          </a:p>
        </p:txBody>
      </p:sp>
      <p:sp>
        <p:nvSpPr>
          <p:cNvPr id="7" name="Szövegdoboz 6"/>
          <p:cNvSpPr txBox="1"/>
          <p:nvPr/>
        </p:nvSpPr>
        <p:spPr>
          <a:xfrm rot="14365199">
            <a:off x="4108111" y="3500595"/>
            <a:ext cx="21291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err="1" smtClean="0"/>
              <a:t>das</a:t>
            </a:r>
            <a:r>
              <a:rPr lang="hu-HU" sz="4800" dirty="0" smtClean="0"/>
              <a:t> </a:t>
            </a:r>
            <a:r>
              <a:rPr lang="hu-HU" sz="4800" dirty="0" err="1" smtClean="0"/>
              <a:t>Ohr</a:t>
            </a:r>
            <a:endParaRPr lang="hu-HU" sz="4800" dirty="0"/>
          </a:p>
        </p:txBody>
      </p:sp>
      <p:sp>
        <p:nvSpPr>
          <p:cNvPr id="10" name="Szövegdoboz 9"/>
          <p:cNvSpPr txBox="1"/>
          <p:nvPr/>
        </p:nvSpPr>
        <p:spPr>
          <a:xfrm rot="3552986">
            <a:off x="6139820" y="3053905"/>
            <a:ext cx="24541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err="1" smtClean="0"/>
              <a:t>das</a:t>
            </a:r>
            <a:r>
              <a:rPr lang="hu-HU" sz="4800" dirty="0" smtClean="0"/>
              <a:t> </a:t>
            </a:r>
            <a:r>
              <a:rPr lang="hu-HU" sz="4800" dirty="0" err="1" smtClean="0"/>
              <a:t>Auge</a:t>
            </a:r>
            <a:endParaRPr lang="hu-HU" sz="4800" dirty="0"/>
          </a:p>
        </p:txBody>
      </p:sp>
      <p:sp>
        <p:nvSpPr>
          <p:cNvPr id="11" name="Szövegdoboz 10"/>
          <p:cNvSpPr txBox="1"/>
          <p:nvPr/>
        </p:nvSpPr>
        <p:spPr>
          <a:xfrm rot="18022849">
            <a:off x="8179282" y="3102300"/>
            <a:ext cx="23342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smtClean="0"/>
              <a:t>die </a:t>
            </a:r>
            <a:r>
              <a:rPr lang="hu-HU" sz="4800" dirty="0" err="1" smtClean="0"/>
              <a:t>Nase</a:t>
            </a:r>
            <a:endParaRPr lang="hu-HU" sz="4800" dirty="0"/>
          </a:p>
        </p:txBody>
      </p:sp>
      <p:pic>
        <p:nvPicPr>
          <p:cNvPr id="14" name="Kép 13" descr="letöltés (6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7379329" y="1104833"/>
            <a:ext cx="2009011" cy="1876362"/>
          </a:xfrm>
          <a:prstGeom prst="rect">
            <a:avLst/>
          </a:prstGeom>
        </p:spPr>
      </p:pic>
      <p:pic>
        <p:nvPicPr>
          <p:cNvPr id="15" name="Kép 14" descr="letöltésfej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9555" y="4011590"/>
            <a:ext cx="2019300" cy="22669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95054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áromszög 4"/>
          <p:cNvSpPr/>
          <p:nvPr/>
        </p:nvSpPr>
        <p:spPr>
          <a:xfrm>
            <a:off x="751490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Háromszög 5"/>
          <p:cNvSpPr/>
          <p:nvPr/>
        </p:nvSpPr>
        <p:spPr>
          <a:xfrm rot="10800000">
            <a:off x="5212921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/>
          <p:cNvSpPr txBox="1"/>
          <p:nvPr/>
        </p:nvSpPr>
        <p:spPr>
          <a:xfrm>
            <a:off x="2453062" y="4540468"/>
            <a:ext cx="29610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9600" dirty="0" smtClean="0"/>
              <a:t>Bild9</a:t>
            </a:r>
            <a:endParaRPr lang="hu-HU" sz="9600" dirty="0"/>
          </a:p>
        </p:txBody>
      </p:sp>
      <p:sp>
        <p:nvSpPr>
          <p:cNvPr id="2" name="Szövegdoboz 1"/>
          <p:cNvSpPr txBox="1"/>
          <p:nvPr/>
        </p:nvSpPr>
        <p:spPr>
          <a:xfrm rot="7110995">
            <a:off x="1751649" y="3242085"/>
            <a:ext cx="24208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smtClean="0"/>
              <a:t>die </a:t>
            </a:r>
            <a:r>
              <a:rPr lang="hu-HU" sz="4800" dirty="0" err="1" smtClean="0"/>
              <a:t>Hand</a:t>
            </a:r>
            <a:endParaRPr lang="hu-HU" sz="4800" dirty="0"/>
          </a:p>
        </p:txBody>
      </p:sp>
      <p:sp>
        <p:nvSpPr>
          <p:cNvPr id="7" name="Szövegdoboz 6"/>
          <p:cNvSpPr txBox="1"/>
          <p:nvPr/>
        </p:nvSpPr>
        <p:spPr>
          <a:xfrm rot="14365199">
            <a:off x="4027961" y="3500595"/>
            <a:ext cx="22894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err="1" smtClean="0"/>
              <a:t>das</a:t>
            </a:r>
            <a:r>
              <a:rPr lang="hu-HU" sz="4800" dirty="0" smtClean="0"/>
              <a:t> </a:t>
            </a:r>
            <a:r>
              <a:rPr lang="hu-HU" sz="4800" dirty="0" err="1" smtClean="0"/>
              <a:t>Bein</a:t>
            </a:r>
            <a:endParaRPr lang="hu-HU" sz="4800" dirty="0"/>
          </a:p>
        </p:txBody>
      </p:sp>
      <p:sp>
        <p:nvSpPr>
          <p:cNvPr id="10" name="Szövegdoboz 9"/>
          <p:cNvSpPr txBox="1"/>
          <p:nvPr/>
        </p:nvSpPr>
        <p:spPr>
          <a:xfrm rot="3552986">
            <a:off x="6168416" y="3053905"/>
            <a:ext cx="23970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smtClean="0"/>
              <a:t>der </a:t>
            </a:r>
            <a:r>
              <a:rPr lang="hu-HU" sz="4800" dirty="0" err="1" smtClean="0"/>
              <a:t>Zahn</a:t>
            </a:r>
            <a:endParaRPr lang="hu-HU" sz="4800" dirty="0"/>
          </a:p>
        </p:txBody>
      </p:sp>
      <p:sp>
        <p:nvSpPr>
          <p:cNvPr id="11" name="Szövegdoboz 10"/>
          <p:cNvSpPr txBox="1"/>
          <p:nvPr/>
        </p:nvSpPr>
        <p:spPr>
          <a:xfrm rot="18022849">
            <a:off x="8013372" y="3102300"/>
            <a:ext cx="26661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smtClean="0"/>
              <a:t>der </a:t>
            </a:r>
            <a:r>
              <a:rPr lang="hu-HU" sz="4800" dirty="0" err="1" smtClean="0"/>
              <a:t>Mund</a:t>
            </a:r>
            <a:endParaRPr lang="hu-HU" sz="4800" dirty="0"/>
          </a:p>
        </p:txBody>
      </p:sp>
      <p:pic>
        <p:nvPicPr>
          <p:cNvPr id="14" name="Kép 13" descr="letöltés (16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2521" y="4213573"/>
            <a:ext cx="2405780" cy="2038350"/>
          </a:xfrm>
          <a:prstGeom prst="rect">
            <a:avLst/>
          </a:prstGeom>
        </p:spPr>
      </p:pic>
      <p:pic>
        <p:nvPicPr>
          <p:cNvPr id="15" name="Kép 14" descr="made-by-carmen-luisa-PpWREd-clipar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0800000">
            <a:off x="7218472" y="1002082"/>
            <a:ext cx="2415950" cy="184254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55381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áromszög 4"/>
          <p:cNvSpPr/>
          <p:nvPr/>
        </p:nvSpPr>
        <p:spPr>
          <a:xfrm>
            <a:off x="751490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Háromszög 5"/>
          <p:cNvSpPr/>
          <p:nvPr/>
        </p:nvSpPr>
        <p:spPr>
          <a:xfrm rot="10800000">
            <a:off x="5212921" y="932792"/>
            <a:ext cx="6364224" cy="5486400"/>
          </a:xfrm>
          <a:prstGeom prst="triangle">
            <a:avLst/>
          </a:prstGeom>
          <a:blipFill dpi="0" rotWithShape="1">
            <a:blip r:embed="rId2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07950" cap="rnd" cmpd="sng">
            <a:solidFill>
              <a:schemeClr val="accent1">
                <a:shade val="50000"/>
              </a:schemeClr>
            </a:solidFill>
            <a:round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Szövegdoboz 1"/>
          <p:cNvSpPr txBox="1"/>
          <p:nvPr/>
        </p:nvSpPr>
        <p:spPr>
          <a:xfrm rot="7110995">
            <a:off x="1846226" y="3242085"/>
            <a:ext cx="22317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smtClean="0"/>
              <a:t>der </a:t>
            </a:r>
            <a:r>
              <a:rPr lang="hu-HU" sz="4800" dirty="0" err="1" smtClean="0"/>
              <a:t>Arm</a:t>
            </a:r>
            <a:endParaRPr lang="hu-HU" sz="4800" dirty="0"/>
          </a:p>
        </p:txBody>
      </p:sp>
      <p:sp>
        <p:nvSpPr>
          <p:cNvPr id="7" name="Szövegdoboz 6"/>
          <p:cNvSpPr txBox="1"/>
          <p:nvPr/>
        </p:nvSpPr>
        <p:spPr>
          <a:xfrm rot="14365199">
            <a:off x="3819570" y="3500595"/>
            <a:ext cx="27061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smtClean="0"/>
              <a:t>der </a:t>
            </a:r>
            <a:r>
              <a:rPr lang="hu-HU" sz="4800" dirty="0" err="1" smtClean="0"/>
              <a:t>Bauch</a:t>
            </a:r>
            <a:endParaRPr lang="hu-HU" sz="4800" dirty="0"/>
          </a:p>
        </p:txBody>
      </p:sp>
      <p:sp>
        <p:nvSpPr>
          <p:cNvPr id="10" name="Szövegdoboz 9"/>
          <p:cNvSpPr txBox="1"/>
          <p:nvPr/>
        </p:nvSpPr>
        <p:spPr>
          <a:xfrm rot="3552986">
            <a:off x="6211890" y="3053905"/>
            <a:ext cx="23100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smtClean="0"/>
              <a:t>der </a:t>
            </a:r>
            <a:r>
              <a:rPr lang="hu-HU" sz="4800" dirty="0" err="1" smtClean="0"/>
              <a:t>Kopf</a:t>
            </a:r>
            <a:endParaRPr lang="hu-HU" sz="4800" dirty="0"/>
          </a:p>
        </p:txBody>
      </p:sp>
      <p:sp>
        <p:nvSpPr>
          <p:cNvPr id="11" name="Szövegdoboz 10"/>
          <p:cNvSpPr txBox="1"/>
          <p:nvPr/>
        </p:nvSpPr>
        <p:spPr>
          <a:xfrm rot="18022849">
            <a:off x="7985479" y="3102300"/>
            <a:ext cx="27218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dirty="0" smtClean="0"/>
              <a:t>der </a:t>
            </a:r>
            <a:r>
              <a:rPr lang="hu-HU" sz="4800" dirty="0" err="1" smtClean="0"/>
              <a:t>Finger</a:t>
            </a:r>
            <a:endParaRPr lang="hu-HU" sz="4800" dirty="0"/>
          </a:p>
        </p:txBody>
      </p:sp>
      <p:pic>
        <p:nvPicPr>
          <p:cNvPr id="14" name="Kép 13" descr="depositphotos_113039460-stock-illustration-fat-belly-icon-in-carto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800000">
            <a:off x="7265096" y="977028"/>
            <a:ext cx="2072013" cy="2072013"/>
          </a:xfrm>
          <a:prstGeom prst="rect">
            <a:avLst/>
          </a:prstGeom>
        </p:spPr>
      </p:pic>
      <p:pic>
        <p:nvPicPr>
          <p:cNvPr id="15" name="Kép 14" descr="1057845b280cf8c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80151" y="4183693"/>
            <a:ext cx="1835062" cy="18350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16528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31</Words>
  <Application>Microsoft Office PowerPoint</Application>
  <PresentationFormat>Egyéni</PresentationFormat>
  <Paragraphs>19</Paragraphs>
  <Slides>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Office-téma</vt:lpstr>
      <vt:lpstr>1. dia</vt:lpstr>
      <vt:lpstr>2. dia</vt:lpstr>
      <vt:lpstr>3. dia</vt:lpstr>
      <vt:lpstr>4. dia</vt:lpstr>
      <vt:lpstr>5. dia</vt:lpstr>
      <vt:lpstr>6.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Windows-felhasználó</dc:creator>
  <cp:lastModifiedBy>Win7</cp:lastModifiedBy>
  <cp:revision>8</cp:revision>
  <dcterms:created xsi:type="dcterms:W3CDTF">2019-01-20T17:32:58Z</dcterms:created>
  <dcterms:modified xsi:type="dcterms:W3CDTF">2019-04-08T10:35:54Z</dcterms:modified>
</cp:coreProperties>
</file>