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3717" autoAdjust="0"/>
  </p:normalViewPr>
  <p:slideViewPr>
    <p:cSldViewPr snapToGrid="0">
      <p:cViewPr varScale="1">
        <p:scale>
          <a:sx n="73" d="100"/>
          <a:sy n="73" d="100"/>
        </p:scale>
        <p:origin x="3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A84-6C96-4429-B581-E50ADB7D361B}" type="datetimeFigureOut">
              <a:rPr lang="hu-HU" smtClean="0"/>
              <a:t>2019. 04. 06.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5F06-D4BA-433F-8767-C63DEDD833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677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A84-6C96-4429-B581-E50ADB7D361B}" type="datetimeFigureOut">
              <a:rPr lang="hu-HU" smtClean="0"/>
              <a:t>2019. 04. 06.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5F06-D4BA-433F-8767-C63DEDD833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8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A84-6C96-4429-B581-E50ADB7D361B}" type="datetimeFigureOut">
              <a:rPr lang="hu-HU" smtClean="0"/>
              <a:t>2019. 04. 06.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5F06-D4BA-433F-8767-C63DEDD833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377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A84-6C96-4429-B581-E50ADB7D361B}" type="datetimeFigureOut">
              <a:rPr lang="hu-HU" smtClean="0"/>
              <a:t>2019. 04. 06.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5F06-D4BA-433F-8767-C63DEDD833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11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A84-6C96-4429-B581-E50ADB7D361B}" type="datetimeFigureOut">
              <a:rPr lang="hu-HU" smtClean="0"/>
              <a:t>2019. 04. 06.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5F06-D4BA-433F-8767-C63DEDD833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093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A84-6C96-4429-B581-E50ADB7D361B}" type="datetimeFigureOut">
              <a:rPr lang="hu-HU" smtClean="0"/>
              <a:t>2019. 04. 06.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5F06-D4BA-433F-8767-C63DEDD833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59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A84-6C96-4429-B581-E50ADB7D361B}" type="datetimeFigureOut">
              <a:rPr lang="hu-HU" smtClean="0"/>
              <a:t>2019. 04. 06.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5F06-D4BA-433F-8767-C63DEDD833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58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A84-6C96-4429-B581-E50ADB7D361B}" type="datetimeFigureOut">
              <a:rPr lang="hu-HU" smtClean="0"/>
              <a:t>2019. 04. 06.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5F06-D4BA-433F-8767-C63DEDD833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62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A84-6C96-4429-B581-E50ADB7D361B}" type="datetimeFigureOut">
              <a:rPr lang="hu-HU" smtClean="0"/>
              <a:t>2019. 04. 06.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5F06-D4BA-433F-8767-C63DEDD833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1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A84-6C96-4429-B581-E50ADB7D361B}" type="datetimeFigureOut">
              <a:rPr lang="hu-HU" smtClean="0"/>
              <a:t>2019. 04. 06.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5F06-D4BA-433F-8767-C63DEDD833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581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BA84-6C96-4429-B581-E50ADB7D361B}" type="datetimeFigureOut">
              <a:rPr lang="hu-HU" smtClean="0"/>
              <a:t>2019. 04. 06.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95F06-D4BA-433F-8767-C63DEDD833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34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4BA84-6C96-4429-B581-E50ADB7D361B}" type="datetimeFigureOut">
              <a:rPr lang="hu-HU" smtClean="0"/>
              <a:t>2019. 04. 06.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95F06-D4BA-433F-8767-C63DEDD833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98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RÉSZ ÉS EGÉSZ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Sz</a:t>
            </a:r>
            <a:r>
              <a:rPr lang="hu-HU" dirty="0" smtClean="0"/>
              <a:t>..</a:t>
            </a:r>
            <a:r>
              <a:rPr lang="hu-HU" dirty="0" err="1" smtClean="0"/>
              <a:t>Pifkó</a:t>
            </a:r>
            <a:r>
              <a:rPr lang="hu-HU" dirty="0" smtClean="0"/>
              <a:t> Célia</a:t>
            </a:r>
          </a:p>
          <a:p>
            <a:r>
              <a:rPr lang="hu-HU" dirty="0" smtClean="0"/>
              <a:t>Lennél-e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3608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 egy számítógép volnék, </a:t>
            </a:r>
            <a:endParaRPr lang="hu-HU" dirty="0"/>
          </a:p>
        </p:txBody>
      </p:sp>
      <p:pic>
        <p:nvPicPr>
          <p:cNvPr id="5122" name="Picture 2" descr="KÃ©ptalÃ¡lat a kÃ¶vetkezÅre: âszÃ¡mÃ­tÃ³gÃ©p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86" y="1690688"/>
            <a:ext cx="569532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2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</a:t>
            </a:r>
            <a:r>
              <a:rPr lang="hu-HU" dirty="0" smtClean="0"/>
              <a:t>ennél-e az egér</a:t>
            </a:r>
            <a:endParaRPr lang="hu-HU" dirty="0"/>
          </a:p>
        </p:txBody>
      </p:sp>
      <p:pic>
        <p:nvPicPr>
          <p:cNvPr id="6146" name="Picture 2" descr="KÃ©ptalÃ¡lat a kÃ¶vetkezÅre: âszÃ¡mÃ­tÃ³gÃ©p egÃ©r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83" y="1987864"/>
            <a:ext cx="5911243" cy="401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9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Hogyha én egy nagy polc volnék,</a:t>
            </a:r>
            <a:endParaRPr lang="hu-HU" dirty="0"/>
          </a:p>
        </p:txBody>
      </p:sp>
      <p:pic>
        <p:nvPicPr>
          <p:cNvPr id="7170" name="Picture 2" descr="KÃ©ptalÃ¡lat a kÃ¶vetkezÅre: âpolc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940" y="1297398"/>
            <a:ext cx="5463617" cy="54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7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</a:t>
            </a:r>
            <a:r>
              <a:rPr lang="hu-HU" dirty="0" smtClean="0"/>
              <a:t>ennél rajta regény?</a:t>
            </a:r>
            <a:endParaRPr lang="hu-HU" dirty="0"/>
          </a:p>
        </p:txBody>
      </p:sp>
      <p:pic>
        <p:nvPicPr>
          <p:cNvPr id="8194" name="Picture 2" descr="KÃ©ptalÃ¡lat a kÃ¶vetkezÅre: âregÃ©ny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30" y="1895772"/>
            <a:ext cx="6560450" cy="437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 egy állólámpa volnék, </a:t>
            </a:r>
            <a:endParaRPr lang="hu-HU" dirty="0"/>
          </a:p>
        </p:txBody>
      </p:sp>
      <p:pic>
        <p:nvPicPr>
          <p:cNvPr id="9218" name="Picture 2" descr="KÃ©ptalÃ¡lat a kÃ¶vetkezÅre: âÃ¡llÃ³lÃ¡mpa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53" y="1517512"/>
            <a:ext cx="5283304" cy="52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3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</a:t>
            </a:r>
            <a:r>
              <a:rPr lang="hu-HU" dirty="0" smtClean="0"/>
              <a:t>ennél-e a körte?</a:t>
            </a:r>
            <a:endParaRPr lang="hu-HU" dirty="0"/>
          </a:p>
        </p:txBody>
      </p:sp>
      <p:pic>
        <p:nvPicPr>
          <p:cNvPr id="10242" name="Picture 2" descr="KÃ©ptalÃ¡lat a kÃ¶vetkezÅre: âvillanykÃ¶rte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85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Hogyha kör volnék egy lapon, </a:t>
            </a:r>
            <a:endParaRPr lang="hu-HU" dirty="0"/>
          </a:p>
        </p:txBody>
      </p:sp>
      <p:pic>
        <p:nvPicPr>
          <p:cNvPr id="11266" name="Picture 2" descr="KÃ©ptalÃ¡lat a kÃ¶vetkezÅre: âkÃ¶r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905794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9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lennél-e a görbe?</a:t>
            </a:r>
            <a:endParaRPr lang="hu-HU" dirty="0"/>
          </a:p>
        </p:txBody>
      </p:sp>
      <p:pic>
        <p:nvPicPr>
          <p:cNvPr id="12290" name="Picture 2" descr="KapcsolÃ³dÃ³ kÃ©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28" y="1571418"/>
            <a:ext cx="5236059" cy="492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929809" y="1492569"/>
            <a:ext cx="3856383" cy="519816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801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 én egy zsebóra volnék, </a:t>
            </a:r>
            <a:endParaRPr lang="hu-HU" dirty="0"/>
          </a:p>
        </p:txBody>
      </p:sp>
      <p:pic>
        <p:nvPicPr>
          <p:cNvPr id="13314" name="Picture 2" descr="KÃ©ptalÃ¡lat a kÃ¶vetkezÅre: âzsebÃ³ra lÃ¡ncon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56" y="1318729"/>
            <a:ext cx="3867739" cy="521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5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</a:t>
            </a:r>
            <a:r>
              <a:rPr lang="hu-HU" dirty="0" smtClean="0"/>
              <a:t>ennél-e a láncom?</a:t>
            </a:r>
            <a:endParaRPr lang="hu-HU" dirty="0"/>
          </a:p>
        </p:txBody>
      </p:sp>
      <p:pic>
        <p:nvPicPr>
          <p:cNvPr id="14338" name="Picture 2" descr="KÃ©ptalÃ¡lat a kÃ¶vetkezÅre: âzsebÃ³ra lÃ¡ncon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417" y="1490007"/>
            <a:ext cx="4930672" cy="493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35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 egy szelet pizza volnék, </a:t>
            </a:r>
            <a:endParaRPr lang="hu-HU" dirty="0"/>
          </a:p>
        </p:txBody>
      </p:sp>
      <p:pic>
        <p:nvPicPr>
          <p:cNvPr id="1026" name="Picture 2" descr="KapcsolÃ³dÃ³ kÃ©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683" y="1946326"/>
            <a:ext cx="6096000" cy="427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81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Hogyha fodros szoknya volnék,</a:t>
            </a:r>
            <a:endParaRPr lang="hu-HU" dirty="0"/>
          </a:p>
        </p:txBody>
      </p:sp>
      <p:pic>
        <p:nvPicPr>
          <p:cNvPr id="15362" name="Picture 2" descr="KÃ©ptalÃ¡lat a kÃ¶vetkezÅre: âfodros szoknya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405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lennél-e a ráncom?</a:t>
            </a:r>
            <a:endParaRPr lang="hu-HU" dirty="0"/>
          </a:p>
        </p:txBody>
      </p:sp>
      <p:pic>
        <p:nvPicPr>
          <p:cNvPr id="16386" name="Picture 2" descr="KÃ©ptalÃ¡lat a kÃ¶vetkezÅre: âfodros szoknya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84" y="1587086"/>
            <a:ext cx="4905616" cy="49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4830418" y="1555629"/>
            <a:ext cx="3697356" cy="50439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5341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 egy meleg sapka volnék, </a:t>
            </a:r>
            <a:endParaRPr lang="hu-HU" dirty="0"/>
          </a:p>
        </p:txBody>
      </p:sp>
      <p:pic>
        <p:nvPicPr>
          <p:cNvPr id="17412" name="Picture 4" descr="KÃ©ptalÃ¡lat a kÃ¶vetkezÅre: âbojtos sapka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10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</a:t>
            </a:r>
            <a:r>
              <a:rPr lang="hu-HU" dirty="0" smtClean="0"/>
              <a:t>ennél-e a </a:t>
            </a:r>
            <a:r>
              <a:rPr lang="hu-HU" dirty="0" err="1" smtClean="0"/>
              <a:t>pom-pom</a:t>
            </a:r>
            <a:r>
              <a:rPr lang="hu-HU" dirty="0" smtClean="0"/>
              <a:t>?</a:t>
            </a:r>
            <a:endParaRPr lang="hu-HU" dirty="0"/>
          </a:p>
        </p:txBody>
      </p:sp>
      <p:pic>
        <p:nvPicPr>
          <p:cNvPr id="18434" name="Picture 2" descr="KÃ©ptalÃ¡lat a kÃ¶vetkezÅre: âbojtos sapka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65" y="1408181"/>
            <a:ext cx="5253487" cy="52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3306916" y="3312181"/>
            <a:ext cx="5685183" cy="33494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3953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 Hogyha én egy mondat volnék,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9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u-HU" sz="9600" dirty="0" smtClean="0">
                <a:solidFill>
                  <a:srgbClr val="FF0000"/>
                </a:solidFill>
              </a:rPr>
              <a:t>o</a:t>
            </a:r>
            <a:r>
              <a:rPr lang="hu-HU" sz="9600" dirty="0" smtClean="0"/>
              <a:t>tt van a ci-</a:t>
            </a:r>
            <a:r>
              <a:rPr lang="hu-HU" sz="9600" dirty="0" err="1" smtClean="0"/>
              <a:t>ca</a:t>
            </a:r>
            <a:r>
              <a:rPr lang="hu-HU" sz="9600" dirty="0" smtClean="0"/>
              <a:t>.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val="355373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</a:t>
            </a:r>
            <a:r>
              <a:rPr lang="hu-HU" dirty="0" smtClean="0"/>
              <a:t>ennél-e a pontom?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9600" dirty="0" smtClean="0"/>
          </a:p>
          <a:p>
            <a:pPr marL="0" indent="0" algn="ctr">
              <a:buNone/>
            </a:pPr>
            <a:r>
              <a:rPr lang="hu-HU" sz="9600" dirty="0" smtClean="0"/>
              <a:t>.</a:t>
            </a:r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val="1357770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 a naprendszerünk volnék,</a:t>
            </a:r>
            <a:endParaRPr lang="hu-HU" dirty="0"/>
          </a:p>
        </p:txBody>
      </p:sp>
      <p:pic>
        <p:nvPicPr>
          <p:cNvPr id="19458" name="Picture 2" descr="KÃ©ptalÃ¡lat a kÃ¶vetkezÅre: ânaprendszer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303" y="1825625"/>
            <a:ext cx="723339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71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</a:t>
            </a:r>
            <a:r>
              <a:rPr lang="hu-HU" dirty="0" smtClean="0"/>
              <a:t>ennél-e a Napom?</a:t>
            </a:r>
            <a:endParaRPr lang="hu-HU" dirty="0"/>
          </a:p>
        </p:txBody>
      </p:sp>
      <p:pic>
        <p:nvPicPr>
          <p:cNvPr id="20482" name="Picture 2" descr="KapcsolÃ³dÃ³ kÃ©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66" y="1825625"/>
            <a:ext cx="47908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49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Hogyha én egy kotta volnék,</a:t>
            </a:r>
            <a:endParaRPr lang="hu-HU" dirty="0"/>
          </a:p>
        </p:txBody>
      </p:sp>
      <p:pic>
        <p:nvPicPr>
          <p:cNvPr id="21506" name="Picture 2" descr="KÃ©ptalÃ¡lat a kÃ¶vetkezÅre: âkotta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40" y="2241240"/>
            <a:ext cx="8437519" cy="364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500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</a:t>
            </a:r>
            <a:r>
              <a:rPr lang="hu-HU" dirty="0" smtClean="0"/>
              <a:t>ennél-e a dalom?</a:t>
            </a:r>
            <a:endParaRPr lang="hu-HU" dirty="0"/>
          </a:p>
        </p:txBody>
      </p:sp>
      <p:pic>
        <p:nvPicPr>
          <p:cNvPr id="22530" name="Picture 2" descr="KÃ©ptalÃ¡lat a kÃ¶vetkezÅre: âÃ©nekel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38" y="1690688"/>
            <a:ext cx="2931184" cy="477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7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lennél-e a sajtom?</a:t>
            </a:r>
            <a:endParaRPr lang="hu-HU" dirty="0"/>
          </a:p>
        </p:txBody>
      </p:sp>
      <p:pic>
        <p:nvPicPr>
          <p:cNvPr id="2050" name="Picture 2" descr="KÃ©ptalÃ¡lat a kÃ¶vetkezÅre: âsajt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13" y="1832973"/>
            <a:ext cx="5367184" cy="42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474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 egy malacpersely volnék,</a:t>
            </a:r>
            <a:endParaRPr lang="hu-HU" dirty="0"/>
          </a:p>
        </p:txBody>
      </p:sp>
      <p:pic>
        <p:nvPicPr>
          <p:cNvPr id="23558" name="Picture 6" descr="KapcsolÃ³dÃ³ kÃ©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63" y="1388304"/>
            <a:ext cx="6231700" cy="492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73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</a:t>
            </a:r>
            <a:r>
              <a:rPr lang="hu-HU" dirty="0" smtClean="0"/>
              <a:t>ennél benne érme?</a:t>
            </a:r>
            <a:endParaRPr lang="hu-HU" dirty="0"/>
          </a:p>
        </p:txBody>
      </p:sp>
      <p:pic>
        <p:nvPicPr>
          <p:cNvPr id="24578" name="Picture 2" descr="KÃ©ptalÃ¡lat a kÃ¶vetkezÅre: âpÃ©nzÃ©rme 100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70" y="1899409"/>
            <a:ext cx="4255767" cy="42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19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Hogyha én az élet volnék, lennél- a része?</a:t>
            </a:r>
            <a:endParaRPr lang="hu-HU" dirty="0"/>
          </a:p>
        </p:txBody>
      </p:sp>
      <p:pic>
        <p:nvPicPr>
          <p:cNvPr id="25602" name="Picture 2" descr="KÃ©ptalÃ¡lat a kÃ¶vetkezÅre: âÃ©letâ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339" y="1517511"/>
            <a:ext cx="7682009" cy="480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0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Hogyha felnőtt férfi volnék, </a:t>
            </a:r>
            <a:endParaRPr lang="hu-HU" dirty="0"/>
          </a:p>
        </p:txBody>
      </p:sp>
      <p:pic>
        <p:nvPicPr>
          <p:cNvPr id="3074" name="Picture 2" descr="KapcsolÃ³dÃ³ kÃ©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20" y="1690687"/>
            <a:ext cx="4918869" cy="491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24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</a:t>
            </a:r>
            <a:r>
              <a:rPr lang="hu-HU" dirty="0" smtClean="0"/>
              <a:t>ennél-e a </a:t>
            </a:r>
            <a:r>
              <a:rPr lang="hu-HU" dirty="0" err="1" smtClean="0"/>
              <a:t>bajszom</a:t>
            </a:r>
            <a:r>
              <a:rPr lang="hu-HU" dirty="0" smtClean="0"/>
              <a:t>?</a:t>
            </a:r>
            <a:endParaRPr lang="hu-HU" dirty="0"/>
          </a:p>
        </p:txBody>
      </p:sp>
      <p:pic>
        <p:nvPicPr>
          <p:cNvPr id="4098" name="Picture 2" descr="KÃ©ptalÃ¡lat a kÃ¶vetkezÅre: âbajusz rajzâ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0" y="2080071"/>
            <a:ext cx="585216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32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Ha egy versenyautó volnék,</a:t>
            </a:r>
            <a:endParaRPr lang="hu-HU" dirty="0"/>
          </a:p>
        </p:txBody>
      </p:sp>
      <p:pic>
        <p:nvPicPr>
          <p:cNvPr id="1026" name="Picture 2" descr="KÃ©ptalÃ¡lat a kÃ¶vetkezÅre: âforma 1 versenyautÃ³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79" y="1690688"/>
            <a:ext cx="870267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44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</a:t>
            </a:r>
            <a:r>
              <a:rPr lang="hu-HU" dirty="0" smtClean="0"/>
              <a:t>ennél-e a kormány?</a:t>
            </a:r>
            <a:endParaRPr lang="hu-HU" dirty="0"/>
          </a:p>
        </p:txBody>
      </p:sp>
      <p:pic>
        <p:nvPicPr>
          <p:cNvPr id="2050" name="Picture 2" descr="KÃ©ptalÃ¡lat a kÃ¶vetkezÅre: âautÃ³kormÃ¡nyâ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75" y="1825625"/>
            <a:ext cx="447884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9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Hogyha csokitorta volnék, </a:t>
            </a:r>
            <a:endParaRPr lang="hu-HU" dirty="0"/>
          </a:p>
        </p:txBody>
      </p:sp>
      <p:pic>
        <p:nvPicPr>
          <p:cNvPr id="3074" name="Picture 2" descr="KapcsolÃ³dÃ³ kÃ©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913" y="1518801"/>
            <a:ext cx="4748674" cy="47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59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lennél hab a tortán?</a:t>
            </a:r>
            <a:endParaRPr lang="hu-HU" dirty="0"/>
          </a:p>
        </p:txBody>
      </p:sp>
      <p:pic>
        <p:nvPicPr>
          <p:cNvPr id="4098" name="Picture 2" descr="KapcsolÃ³dÃ³ kÃ©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72" y="1589651"/>
            <a:ext cx="5451483" cy="456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1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167</Words>
  <Application>Microsoft Office PowerPoint</Application>
  <PresentationFormat>Szélesvásznú</PresentationFormat>
  <Paragraphs>38</Paragraphs>
  <Slides>32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Office-téma</vt:lpstr>
      <vt:lpstr>RÉSZ ÉS EGÉSZ</vt:lpstr>
      <vt:lpstr>Ha egy szelet pizza volnék, </vt:lpstr>
      <vt:lpstr>lennél-e a sajtom?</vt:lpstr>
      <vt:lpstr>Hogyha felnőtt férfi volnék, </vt:lpstr>
      <vt:lpstr>lennél-e a bajszom?</vt:lpstr>
      <vt:lpstr>Ha egy versenyautó volnék,</vt:lpstr>
      <vt:lpstr>lennél-e a kormány?</vt:lpstr>
      <vt:lpstr>Hogyha csokitorta volnék, </vt:lpstr>
      <vt:lpstr>lennél hab a tortán?</vt:lpstr>
      <vt:lpstr>Ha egy számítógép volnék, </vt:lpstr>
      <vt:lpstr>lennél-e az egér</vt:lpstr>
      <vt:lpstr>Hogyha én egy nagy polc volnék,</vt:lpstr>
      <vt:lpstr>lennél rajta regény?</vt:lpstr>
      <vt:lpstr>Ha egy állólámpa volnék, </vt:lpstr>
      <vt:lpstr>lennél-e a körte?</vt:lpstr>
      <vt:lpstr>Hogyha kör volnék egy lapon, </vt:lpstr>
      <vt:lpstr>lennél-e a görbe?</vt:lpstr>
      <vt:lpstr>Ha én egy zsebóra volnék, </vt:lpstr>
      <vt:lpstr>lennél-e a láncom?</vt:lpstr>
      <vt:lpstr>Hogyha fodros szoknya volnék,</vt:lpstr>
      <vt:lpstr>lennél-e a ráncom?</vt:lpstr>
      <vt:lpstr>Ha egy meleg sapka volnék, </vt:lpstr>
      <vt:lpstr>lennél-e a pom-pom?</vt:lpstr>
      <vt:lpstr> Hogyha én egy mondat volnék,</vt:lpstr>
      <vt:lpstr>lennél-e a pontom?</vt:lpstr>
      <vt:lpstr>Ha a naprendszerünk volnék,</vt:lpstr>
      <vt:lpstr>lennél-e a Napom?</vt:lpstr>
      <vt:lpstr>Hogyha én egy kotta volnék,</vt:lpstr>
      <vt:lpstr>lennél-e a dalom?</vt:lpstr>
      <vt:lpstr>Ha egy malacpersely volnék,</vt:lpstr>
      <vt:lpstr>lennél benne érme?</vt:lpstr>
      <vt:lpstr>Hogyha én az élet volnék, lennél- a része?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RÉSZ ÉS EGÉSZ</dc:title>
  <dc:creator>Zsolt Emese</dc:creator>
  <cp:lastModifiedBy>Koczó Zita</cp:lastModifiedBy>
  <cp:revision>10</cp:revision>
  <dcterms:created xsi:type="dcterms:W3CDTF">2019-03-23T22:58:23Z</dcterms:created>
  <dcterms:modified xsi:type="dcterms:W3CDTF">2019-04-06T05:15:54Z</dcterms:modified>
</cp:coreProperties>
</file>