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105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350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571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138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141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8380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959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2269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136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055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975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A6F20-E711-4487-8468-3CFAEEF76BB9}" type="datetimeFigureOut">
              <a:rPr lang="hu-HU" smtClean="0"/>
              <a:t>2019. 02. 04.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BB0DA-5CD7-425C-924A-E09E43307A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400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Érdekes virágok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110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834103" y="870588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i="0" dirty="0" smtClean="0">
                <a:solidFill>
                  <a:srgbClr val="2A2A2A"/>
                </a:solidFill>
                <a:effectLst/>
                <a:latin typeface="Open Sans"/>
              </a:rPr>
              <a:t>Repülő kacsa orchidea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 (</a:t>
            </a:r>
            <a:r>
              <a:rPr lang="hu-HU" b="0" i="0" dirty="0" err="1" smtClean="0">
                <a:solidFill>
                  <a:srgbClr val="2A2A2A"/>
                </a:solidFill>
                <a:effectLst/>
                <a:latin typeface="Open Sans"/>
              </a:rPr>
              <a:t>Caleana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 Major)</a:t>
            </a:r>
            <a:endParaRPr lang="hu-HU" dirty="0"/>
          </a:p>
        </p:txBody>
      </p:sp>
      <p:pic>
        <p:nvPicPr>
          <p:cNvPr id="11266" name="Picture 2" descr="https://mindenerdekelengem.blogstar.hu/pages/mindenerdekelengem/contents/blog/38793/pics/14960486095693861_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920" y="738909"/>
            <a:ext cx="40005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137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530144" y="1046080"/>
            <a:ext cx="4839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i="0" smtClean="0">
                <a:solidFill>
                  <a:srgbClr val="2A2A2A"/>
                </a:solidFill>
                <a:effectLst/>
                <a:latin typeface="Open Sans"/>
              </a:rPr>
              <a:t>Fehér kócsag orchidea</a:t>
            </a:r>
            <a:r>
              <a:rPr lang="hu-HU" b="0" i="0" smtClean="0">
                <a:solidFill>
                  <a:srgbClr val="2A2A2A"/>
                </a:solidFill>
                <a:effectLst/>
                <a:latin typeface="Open Sans"/>
              </a:rPr>
              <a:t> (</a:t>
            </a:r>
            <a:r>
              <a:rPr lang="hu-HU" b="0" i="0" dirty="0" err="1" smtClean="0">
                <a:solidFill>
                  <a:srgbClr val="2A2A2A"/>
                </a:solidFill>
                <a:effectLst/>
                <a:latin typeface="Open Sans"/>
              </a:rPr>
              <a:t>Habenaria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 </a:t>
            </a:r>
            <a:r>
              <a:rPr lang="hu-HU" b="0" i="0" dirty="0" err="1" smtClean="0">
                <a:solidFill>
                  <a:srgbClr val="2A2A2A"/>
                </a:solidFill>
                <a:effectLst/>
                <a:latin typeface="Open Sans"/>
              </a:rPr>
              <a:t>Radiata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)</a:t>
            </a:r>
            <a:endParaRPr lang="hu-HU" dirty="0"/>
          </a:p>
        </p:txBody>
      </p:sp>
      <p:pic>
        <p:nvPicPr>
          <p:cNvPr id="12290" name="Picture 2" descr="https://mindenerdekelengem.blogstar.hu/pages/mindenerdekelengem/contents/blog/38793/pics/14960490844475671_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21" y="1415412"/>
            <a:ext cx="7620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32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330041" y="855207"/>
            <a:ext cx="3411190" cy="44627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b="1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Majom orchidea </a:t>
            </a:r>
            <a:r>
              <a:rPr kumimoji="0" lang="hu-HU" altLang="hu-HU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(</a:t>
            </a:r>
            <a:r>
              <a:rPr kumimoji="0" lang="hu-HU" altLang="hu-HU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Dracula</a:t>
            </a:r>
            <a:r>
              <a:rPr kumimoji="0" lang="hu-HU" altLang="hu-HU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</a:t>
            </a:r>
            <a:r>
              <a:rPr kumimoji="0" lang="hu-HU" altLang="hu-HU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Simia</a:t>
            </a:r>
            <a:r>
              <a:rPr kumimoji="0" lang="hu-HU" altLang="hu-HU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)</a:t>
            </a:r>
            <a:endParaRPr kumimoji="0" lang="hu-HU" alt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 </a:t>
            </a:r>
            <a:endParaRPr kumimoji="0" lang="hu-HU" altLang="hu-HU" sz="36000" b="0" i="0" u="none" strike="noStrike" cap="none" normalizeH="0" baseline="0" dirty="0" smtClean="0">
              <a:ln>
                <a:noFill/>
              </a:ln>
              <a:solidFill>
                <a:srgbClr val="2A2A2A"/>
              </a:solidFill>
              <a:effectLst/>
              <a:latin typeface="Open Sans"/>
            </a:endParaRPr>
          </a:p>
        </p:txBody>
      </p:sp>
      <p:pic>
        <p:nvPicPr>
          <p:cNvPr id="1026" name="Picture 2" descr="https://mindenerdekelengem.blogstar.hu/pages/mindenerdekelengem/contents/blog/38793/pics/14960475416225252_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36" y="871970"/>
            <a:ext cx="381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5825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9921" y="746991"/>
            <a:ext cx="4229100" cy="5715000"/>
          </a:xfrm>
          <a:prstGeom prst="rect">
            <a:avLst/>
          </a:prstGeom>
        </p:spPr>
      </p:pic>
      <p:sp>
        <p:nvSpPr>
          <p:cNvPr id="3" name="Téglalap 2"/>
          <p:cNvSpPr/>
          <p:nvPr/>
        </p:nvSpPr>
        <p:spPr>
          <a:xfrm>
            <a:off x="6290530" y="746991"/>
            <a:ext cx="50794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i="0" dirty="0" smtClean="0">
                <a:solidFill>
                  <a:srgbClr val="2A2A2A"/>
                </a:solidFill>
                <a:effectLst/>
                <a:latin typeface="Open Sans"/>
              </a:rPr>
              <a:t>Lepkeorchidea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 (</a:t>
            </a:r>
            <a:r>
              <a:rPr lang="hu-HU" b="0" i="0" dirty="0" err="1" smtClean="0">
                <a:solidFill>
                  <a:srgbClr val="2A2A2A"/>
                </a:solidFill>
                <a:effectLst/>
                <a:latin typeface="Open Sans"/>
              </a:rPr>
              <a:t>Phalaenopsis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19991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58627" y="1246233"/>
            <a:ext cx="10276573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000" b="1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Táncoló lányok</a:t>
            </a:r>
            <a:r>
              <a:rPr kumimoji="0" lang="hu-HU" altLang="hu-HU" sz="20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 (</a:t>
            </a:r>
            <a:r>
              <a:rPr kumimoji="0" lang="hu-HU" altLang="hu-HU" sz="2000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Impatiens</a:t>
            </a:r>
            <a:r>
              <a:rPr kumimoji="0" lang="hu-HU" altLang="hu-HU" sz="20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</a:t>
            </a:r>
            <a:r>
              <a:rPr kumimoji="0" lang="hu-HU" altLang="hu-HU" sz="2000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Bequaertii</a:t>
            </a:r>
            <a:r>
              <a:rPr kumimoji="0" lang="hu-HU" altLang="hu-HU" sz="20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)</a:t>
            </a:r>
            <a:endParaRPr kumimoji="0" lang="hu-HU" alt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 </a:t>
            </a:r>
            <a:endParaRPr kumimoji="0" lang="hu-HU" altLang="hu-HU" sz="36000" b="0" i="0" u="none" strike="noStrike" cap="none" normalizeH="0" baseline="0" dirty="0" smtClean="0">
              <a:ln>
                <a:noFill/>
              </a:ln>
              <a:solidFill>
                <a:srgbClr val="2A2A2A"/>
              </a:solidFill>
              <a:effectLst/>
              <a:latin typeface="Open Sans"/>
            </a:endParaRPr>
          </a:p>
        </p:txBody>
      </p:sp>
      <p:pic>
        <p:nvPicPr>
          <p:cNvPr id="3074" name="Picture 2" descr="https://mindenerdekelengem.blogstar.hu/pages/mindenerdekelengem/contents/blog/38793/pics/14960482304924689_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2" y="973570"/>
            <a:ext cx="686752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3979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88897" y="700442"/>
            <a:ext cx="478849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b="1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Nevető méh orchidea</a:t>
            </a:r>
            <a:r>
              <a:rPr kumimoji="0" lang="hu-HU" altLang="hu-HU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 (</a:t>
            </a:r>
            <a:r>
              <a:rPr kumimoji="0" lang="hu-HU" altLang="hu-HU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Ophrys</a:t>
            </a:r>
            <a:r>
              <a:rPr kumimoji="0" lang="hu-HU" altLang="hu-HU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</a:t>
            </a:r>
            <a:r>
              <a:rPr kumimoji="0" lang="hu-HU" altLang="hu-HU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bomybliflora</a:t>
            </a:r>
            <a:r>
              <a:rPr kumimoji="0" lang="hu-HU" altLang="hu-HU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)</a:t>
            </a:r>
            <a:endParaRPr kumimoji="0" lang="hu-HU" alt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 </a:t>
            </a:r>
            <a:endParaRPr kumimoji="0" lang="hu-HU" altLang="hu-HU" sz="32200" b="0" i="0" u="none" strike="noStrike" cap="none" normalizeH="0" baseline="0" dirty="0" smtClean="0">
              <a:ln>
                <a:noFill/>
              </a:ln>
              <a:solidFill>
                <a:srgbClr val="2A2A2A"/>
              </a:solidFill>
              <a:effectLst/>
              <a:latin typeface="Open Sans"/>
            </a:endParaRPr>
          </a:p>
        </p:txBody>
      </p:sp>
      <p:pic>
        <p:nvPicPr>
          <p:cNvPr id="4098" name="Picture 2" descr="https://mindenerdekelengem.blogstar.hu/pages/mindenerdekelengem/contents/blog/38793/pics/14960483097119669_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260" y="1198346"/>
            <a:ext cx="7620000" cy="511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9775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400" b="1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Pólyásbabák</a:t>
            </a:r>
            <a:r>
              <a:rPr kumimoji="0" lang="hu-HU" altLang="hu-HU" sz="14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 (</a:t>
            </a:r>
            <a:r>
              <a:rPr kumimoji="0" lang="hu-HU" altLang="hu-HU" sz="1400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Anguloa</a:t>
            </a:r>
            <a:r>
              <a:rPr kumimoji="0" lang="hu-HU" altLang="hu-HU" sz="14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</a:t>
            </a:r>
            <a:r>
              <a:rPr kumimoji="0" lang="hu-HU" altLang="hu-HU" sz="1400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Uniflora</a:t>
            </a:r>
            <a:r>
              <a:rPr kumimoji="0" lang="hu-HU" altLang="hu-HU" sz="14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)</a:t>
            </a:r>
            <a:endParaRPr kumimoji="0" lang="hu-HU" alt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 </a:t>
            </a:r>
            <a:endParaRPr kumimoji="0" lang="hu-HU" altLang="hu-HU" sz="36000" b="0" i="0" u="none" strike="noStrike" cap="none" normalizeH="0" baseline="0" dirty="0" smtClean="0">
              <a:ln>
                <a:noFill/>
              </a:ln>
              <a:solidFill>
                <a:srgbClr val="2A2A2A"/>
              </a:solidFill>
              <a:effectLst/>
              <a:latin typeface="Open Sans"/>
            </a:endParaRPr>
          </a:p>
        </p:txBody>
      </p:sp>
      <p:pic>
        <p:nvPicPr>
          <p:cNvPr id="5122" name="Picture 2" descr="https://mindenerdekelengem.blogstar.hu/pages/mindenerdekelengem/contents/blog/38793/pics/14960484272386935_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91" y="622589"/>
            <a:ext cx="540067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817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68451" y="161717"/>
            <a:ext cx="4433456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b="1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Papagájvirág</a:t>
            </a:r>
            <a:r>
              <a:rPr kumimoji="0" lang="hu-HU" altLang="hu-HU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 (</a:t>
            </a:r>
            <a:r>
              <a:rPr kumimoji="0" lang="hu-HU" altLang="hu-HU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Impatiens</a:t>
            </a:r>
            <a:r>
              <a:rPr kumimoji="0" lang="hu-HU" altLang="hu-HU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</a:t>
            </a:r>
            <a:r>
              <a:rPr kumimoji="0" lang="hu-HU" altLang="hu-HU" b="0" i="0" u="none" strike="noStrike" cap="none" normalizeH="0" baseline="0" dirty="0" err="1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Psittacina</a:t>
            </a:r>
            <a:r>
              <a:rPr kumimoji="0" lang="hu-HU" altLang="hu-HU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)</a:t>
            </a:r>
            <a:endParaRPr kumimoji="0" lang="hu-HU" altLang="hu-H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dirty="0" smtClean="0">
                <a:ln>
                  <a:noFill/>
                </a:ln>
                <a:solidFill>
                  <a:srgbClr val="2A2A2A"/>
                </a:solidFill>
                <a:effectLst/>
                <a:latin typeface="Open Sans"/>
              </a:rPr>
              <a:t>  </a:t>
            </a:r>
            <a:endParaRPr kumimoji="0" lang="hu-HU" altLang="hu-HU" sz="35800" b="0" i="0" u="none" strike="noStrike" cap="none" normalizeH="0" baseline="0" dirty="0" smtClean="0">
              <a:ln>
                <a:noFill/>
              </a:ln>
              <a:solidFill>
                <a:srgbClr val="2A2A2A"/>
              </a:solidFill>
              <a:effectLst/>
              <a:latin typeface="Open Sans"/>
            </a:endParaRPr>
          </a:p>
        </p:txBody>
      </p:sp>
      <p:pic>
        <p:nvPicPr>
          <p:cNvPr id="8194" name="Picture 2" descr="https://mindenerdekelengem.blogstar.hu/pages/mindenerdekelengem/contents/blog/38793/pics/14960484509177602_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52" y="1459346"/>
            <a:ext cx="4773256" cy="4832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829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7305158" y="722807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i="0" dirty="0" smtClean="0">
                <a:solidFill>
                  <a:srgbClr val="2A2A2A"/>
                </a:solidFill>
                <a:effectLst/>
                <a:latin typeface="Open Sans"/>
              </a:rPr>
              <a:t>Boldog marslakók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 (</a:t>
            </a:r>
            <a:r>
              <a:rPr lang="hu-HU" b="0" i="0" dirty="0" err="1" smtClean="0">
                <a:solidFill>
                  <a:srgbClr val="2A2A2A"/>
                </a:solidFill>
                <a:effectLst/>
                <a:latin typeface="Open Sans"/>
              </a:rPr>
              <a:t>Calceolaria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 </a:t>
            </a:r>
            <a:r>
              <a:rPr lang="hu-HU" b="0" i="0" dirty="0" err="1" smtClean="0">
                <a:solidFill>
                  <a:srgbClr val="2A2A2A"/>
                </a:solidFill>
                <a:effectLst/>
                <a:latin typeface="Open Sans"/>
              </a:rPr>
              <a:t>Uniflora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)</a:t>
            </a:r>
            <a:endParaRPr lang="hu-HU" dirty="0"/>
          </a:p>
        </p:txBody>
      </p:sp>
      <p:pic>
        <p:nvPicPr>
          <p:cNvPr id="9222" name="Picture 6" descr="https://mindenerdekelengem.blogstar.hu/pages/mindenerdekelengem/contents/blog/38793/pics/14960487932718093_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085" y="722807"/>
            <a:ext cx="428625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077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283478" y="1119971"/>
            <a:ext cx="3647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i="0" dirty="0" smtClean="0">
                <a:solidFill>
                  <a:srgbClr val="2A2A2A"/>
                </a:solidFill>
                <a:effectLst/>
                <a:latin typeface="Open Sans"/>
              </a:rPr>
              <a:t>Koponyafejű tátika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 (</a:t>
            </a:r>
            <a:r>
              <a:rPr lang="hu-HU" b="0" i="0" dirty="0" err="1" smtClean="0">
                <a:solidFill>
                  <a:srgbClr val="2A2A2A"/>
                </a:solidFill>
                <a:effectLst/>
                <a:latin typeface="Open Sans"/>
              </a:rPr>
              <a:t>Antirrhinum</a:t>
            </a:r>
            <a:r>
              <a:rPr lang="hu-HU" b="0" i="0" dirty="0" smtClean="0">
                <a:solidFill>
                  <a:srgbClr val="2A2A2A"/>
                </a:solidFill>
                <a:effectLst/>
                <a:latin typeface="Open Sans"/>
              </a:rPr>
              <a:t>)</a:t>
            </a:r>
            <a:endParaRPr lang="hu-HU" dirty="0"/>
          </a:p>
        </p:txBody>
      </p:sp>
      <p:pic>
        <p:nvPicPr>
          <p:cNvPr id="10242" name="Picture 2" descr="https://mindenerdekelengem.blogstar.hu/pages/mindenerdekelengem/contents/blog/38793/pics/14960485447260140_80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84" y="1489303"/>
            <a:ext cx="7620000" cy="505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592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22</Words>
  <Application>Microsoft Office PowerPoint</Application>
  <PresentationFormat>Szélesvásznú</PresentationFormat>
  <Paragraphs>16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Office-téma</vt:lpstr>
      <vt:lpstr>Érdekes virágok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Érdekes virágok</dc:title>
  <dc:creator>Somoskőiné Véninger Éva</dc:creator>
  <cp:lastModifiedBy>Somoskőiné Véninger Éva</cp:lastModifiedBy>
  <cp:revision>3</cp:revision>
  <dcterms:created xsi:type="dcterms:W3CDTF">2019-02-04T19:09:00Z</dcterms:created>
  <dcterms:modified xsi:type="dcterms:W3CDTF">2019-02-04T19:32:10Z</dcterms:modified>
</cp:coreProperties>
</file>