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2019.01.28.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Az erdei cirkusz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MESEFELDOLGOZÁS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CIRKUSZ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6" name="Picture 6" descr="Imagini pentru CIRKUSZ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556" r="555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BORZ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Meles meles borz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051" r="2051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28794" y="5214950"/>
            <a:ext cx="5349894" cy="571504"/>
          </a:xfrm>
        </p:spPr>
        <p:txBody>
          <a:bodyPr/>
          <a:lstStyle/>
          <a:p>
            <a:r>
              <a:rPr lang="hu-HU" dirty="0" smtClean="0"/>
              <a:t>BÉKÁK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Imagini pentru bÃ©kÃ¡k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2869" b="22869"/>
          <a:stretch>
            <a:fillRect/>
          </a:stretch>
        </p:blipFill>
        <p:spPr bwMode="auto">
          <a:xfrm>
            <a:off x="1500165" y="393682"/>
            <a:ext cx="6333105" cy="47498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MÓKUSOK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92" name="Picture 8" descr="Imagine similarÄ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2500" r="12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SZÖVŐMADÁR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Imagine similarÄ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6358" b="1635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MEDVE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https://upload.wikimedia.org/wikipedia/commons/thumb/8/82/Medved_mzoo.jpg/270px-Medved_mzoo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1875" b="21875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BAGOLY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0" name="Picture 4" descr="Imagine similarÄ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636" r="563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ini pentru zsong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1743075" cy="2619375"/>
          </a:xfrm>
          <a:prstGeom prst="rect">
            <a:avLst/>
          </a:prstGeom>
          <a:noFill/>
        </p:spPr>
      </p:pic>
      <p:pic>
        <p:nvPicPr>
          <p:cNvPr id="1028" name="Picture 4" descr="Imagini pentru eromuves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57166"/>
            <a:ext cx="2619375" cy="1743076"/>
          </a:xfrm>
          <a:prstGeom prst="rect">
            <a:avLst/>
          </a:prstGeom>
          <a:noFill/>
        </p:spPr>
      </p:pic>
      <p:pic>
        <p:nvPicPr>
          <p:cNvPr id="1030" name="Picture 6" descr="Imagini pentru Koteltanco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500438"/>
            <a:ext cx="3714744" cy="2786059"/>
          </a:xfrm>
          <a:prstGeom prst="rect">
            <a:avLst/>
          </a:prstGeom>
          <a:noFill/>
        </p:spPr>
      </p:pic>
      <p:pic>
        <p:nvPicPr>
          <p:cNvPr id="1032" name="Picture 8" descr="Imagini pentru akrobatak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46040" y="1643050"/>
            <a:ext cx="3436034" cy="2000264"/>
          </a:xfrm>
          <a:prstGeom prst="rect">
            <a:avLst/>
          </a:prstGeom>
          <a:noFill/>
        </p:spPr>
      </p:pic>
      <p:pic>
        <p:nvPicPr>
          <p:cNvPr id="1034" name="Picture 10" descr="Imagini pentru buveszek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62500" y="3714752"/>
            <a:ext cx="4381500" cy="2667000"/>
          </a:xfrm>
          <a:prstGeom prst="rect">
            <a:avLst/>
          </a:prstGeom>
          <a:noFill/>
        </p:spPr>
      </p:pic>
      <p:pic>
        <p:nvPicPr>
          <p:cNvPr id="1036" name="Picture 12" descr="Imagini pentru bohoco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28926" y="2285992"/>
            <a:ext cx="2466975" cy="1847851"/>
          </a:xfrm>
          <a:prstGeom prst="rect">
            <a:avLst/>
          </a:prstGeom>
          <a:noFill/>
        </p:spPr>
      </p:pic>
      <p:sp>
        <p:nvSpPr>
          <p:cNvPr id="8" name="Szövegdoboz 7"/>
          <p:cNvSpPr txBox="1"/>
          <p:nvPr/>
        </p:nvSpPr>
        <p:spPr>
          <a:xfrm>
            <a:off x="5857884" y="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KIK EZEK?  HOL LÁTHATJUK ŐKET? MELY CIRKUSZI SZEREPLŐK HIÁNYOZNAK?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23</Words>
  <PresentationFormat>Diavetítés a képernyőre (4:3 oldalarány)</PresentationFormat>
  <Paragraphs>10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Az erdei cirkusz</vt:lpstr>
      <vt:lpstr>CIRKUSZ</vt:lpstr>
      <vt:lpstr>BORZ</vt:lpstr>
      <vt:lpstr>BÉKÁK</vt:lpstr>
      <vt:lpstr>MÓKUSOK</vt:lpstr>
      <vt:lpstr>SZÖVŐMADÁR</vt:lpstr>
      <vt:lpstr>MEDVE</vt:lpstr>
      <vt:lpstr>BAGOLY</vt:lpstr>
      <vt:lpstr>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erdei cirkusz</dc:title>
  <dc:creator>hp</dc:creator>
  <cp:lastModifiedBy>hp</cp:lastModifiedBy>
  <cp:revision>5</cp:revision>
  <dcterms:created xsi:type="dcterms:W3CDTF">2019-01-18T11:19:38Z</dcterms:created>
  <dcterms:modified xsi:type="dcterms:W3CDTF">2019-01-28T13:21:59Z</dcterms:modified>
</cp:coreProperties>
</file>