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2018.11.05.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2018.11.05.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2018.11.05.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2018.11.05.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2018.11.05.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2018.11.05.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2018.11.05.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2018.11.05.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2018.11.05.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2018.11.05.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Régi magyar forint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500 Forint (1975)</a:t>
            </a:r>
            <a:endParaRPr lang="hu-HU" dirty="0"/>
          </a:p>
        </p:txBody>
      </p:sp>
      <p:pic>
        <p:nvPicPr>
          <p:cNvPr id="4" name="Tartalom helye 3" descr="500 ft 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84784"/>
            <a:ext cx="5760640" cy="51659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1000 Forint (1989)</a:t>
            </a:r>
            <a:endParaRPr lang="hu-HU" dirty="0"/>
          </a:p>
        </p:txBody>
      </p:sp>
      <p:pic>
        <p:nvPicPr>
          <p:cNvPr id="4" name="Tartalom helye 3" descr="1000 ft 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12776"/>
            <a:ext cx="5572131" cy="50845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5000 Forint (1992)</a:t>
            </a:r>
            <a:endParaRPr lang="hu-HU" dirty="0"/>
          </a:p>
        </p:txBody>
      </p:sp>
      <p:pic>
        <p:nvPicPr>
          <p:cNvPr id="5" name="Tartalom helye 4" descr="5000-ft 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6534003" cy="303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 forint (1974)</a:t>
            </a:r>
            <a:endParaRPr lang="hu-HU" dirty="0"/>
          </a:p>
        </p:txBody>
      </p:sp>
      <p:pic>
        <p:nvPicPr>
          <p:cNvPr id="4" name="Tartalom helye 3" descr="1 ft rég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7196818" cy="36559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 forint (1957)</a:t>
            </a:r>
            <a:endParaRPr lang="hu-HU" dirty="0"/>
          </a:p>
        </p:txBody>
      </p:sp>
      <p:pic>
        <p:nvPicPr>
          <p:cNvPr id="4" name="Tartalom helye 3" descr="2 ft rég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132856"/>
            <a:ext cx="6509814" cy="3067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 Forint (1974)</a:t>
            </a:r>
            <a:endParaRPr lang="hu-HU" dirty="0"/>
          </a:p>
        </p:txBody>
      </p:sp>
      <p:pic>
        <p:nvPicPr>
          <p:cNvPr id="4" name="Tartalom helye 3" descr="5 ft 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2493" y="1988840"/>
            <a:ext cx="7229162" cy="36724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10 Forint (1975)</a:t>
            </a:r>
            <a:endParaRPr lang="hu-HU" dirty="0"/>
          </a:p>
        </p:txBody>
      </p:sp>
      <p:pic>
        <p:nvPicPr>
          <p:cNvPr id="5" name="Tartalom helye 4" descr="10 ft 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628800"/>
            <a:ext cx="4313151" cy="2170056"/>
          </a:xfrm>
        </p:spPr>
      </p:pic>
      <p:pic>
        <p:nvPicPr>
          <p:cNvPr id="6" name="Kép 5" descr="10 ft 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049688"/>
            <a:ext cx="6185710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 Forint (1985)</a:t>
            </a:r>
            <a:endParaRPr lang="hu-HU" dirty="0"/>
          </a:p>
        </p:txBody>
      </p:sp>
      <p:pic>
        <p:nvPicPr>
          <p:cNvPr id="4" name="Tartalom helye 3" descr="20 ft 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5065969" cy="2580480"/>
          </a:xfrm>
        </p:spPr>
      </p:pic>
      <p:pic>
        <p:nvPicPr>
          <p:cNvPr id="5" name="Kép 4" descr="20 ft 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284984"/>
            <a:ext cx="3548818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50 Forint (1969)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 descr="50 ft 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700808"/>
            <a:ext cx="4838700" cy="2114550"/>
          </a:xfrm>
        </p:spPr>
      </p:pic>
      <p:pic>
        <p:nvPicPr>
          <p:cNvPr id="5" name="Kép 4" descr="50 ft 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933055"/>
            <a:ext cx="4968552" cy="2255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100 Forint (1978)</a:t>
            </a:r>
            <a:endParaRPr lang="hu-HU" dirty="0"/>
          </a:p>
        </p:txBody>
      </p:sp>
      <p:pic>
        <p:nvPicPr>
          <p:cNvPr id="5" name="Tartalom helye 4" descr="100 ft 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84783"/>
            <a:ext cx="5688632" cy="51766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200 Forint (2001)</a:t>
            </a:r>
            <a:endParaRPr lang="hu-HU" dirty="0"/>
          </a:p>
        </p:txBody>
      </p:sp>
      <p:pic>
        <p:nvPicPr>
          <p:cNvPr id="4" name="Tartalom helye 3" descr="200 ft 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484784"/>
            <a:ext cx="5275757" cy="2347712"/>
          </a:xfrm>
        </p:spPr>
      </p:pic>
      <p:pic>
        <p:nvPicPr>
          <p:cNvPr id="5" name="Kép 4" descr="200 ft 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933056"/>
            <a:ext cx="5328592" cy="2736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</TotalTime>
  <Words>58</Words>
  <Application>Microsoft Office PowerPoint</Application>
  <PresentationFormat>Diavetítés a képernyőre (4:3 oldalarány)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Túra</vt:lpstr>
      <vt:lpstr>Régi magyar forint </vt:lpstr>
      <vt:lpstr>1 forint (1974)</vt:lpstr>
      <vt:lpstr>2 forint (1957)</vt:lpstr>
      <vt:lpstr>5 Forint (1974)</vt:lpstr>
      <vt:lpstr>10 Forint (1975)</vt:lpstr>
      <vt:lpstr>20 Forint (1985)</vt:lpstr>
      <vt:lpstr>50 Forint (1969) </vt:lpstr>
      <vt:lpstr>100 Forint (1978)</vt:lpstr>
      <vt:lpstr>200 Forint (2001)</vt:lpstr>
      <vt:lpstr>500 Forint (1975)</vt:lpstr>
      <vt:lpstr>1000 Forint (1989)</vt:lpstr>
      <vt:lpstr>5000 Forint (1992)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Régi magyar forint </dc:title>
  <dc:creator>JBetty</dc:creator>
  <cp:lastModifiedBy>JBetty</cp:lastModifiedBy>
  <cp:revision>6</cp:revision>
  <dcterms:created xsi:type="dcterms:W3CDTF">2018-11-05T21:23:11Z</dcterms:created>
  <dcterms:modified xsi:type="dcterms:W3CDTF">2018-11-05T21:43:58Z</dcterms:modified>
</cp:coreProperties>
</file>