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389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4C736-1635-4376-A9F7-67DF71440307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EAB59-1BF1-42D9-BAFE-BC835E9D9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7C49D-34AB-45DE-80CC-99BBECE69AE3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654E1-EB3D-42D2-9D05-512E2BE3F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6BE19-42D3-460A-BACA-A43B4F4AA69B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EA8E7-BD0E-4878-BB17-1C2B0C905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306E5-6A89-4138-8015-97E01692ACA5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12A1-9B8E-424B-A8AF-31659E8FD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12693-6995-424B-84CB-5C3C64370077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531AC-25CD-41C0-9084-732CEBA2F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95BEE-B6A2-446A-9F4E-5829F469DD25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445A4-641D-4047-A144-EDDE98E78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F616-61FF-41EE-A284-F90862277A71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1E83D-E48C-4685-8CC8-5F5FE69BF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725CD-D8F2-4ECD-890B-291F0CB9BC04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27D42-CC65-4F94-80A3-B9F5019B9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BBE48-F935-4B46-8634-305E1C35459A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5BC2-076B-4073-BDE1-64CDF54D0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30AA6-143F-4E92-B42A-981DCC1A3844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21A0-0324-4176-AD97-F2BE3B1BB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33F81-1906-447D-ADE1-558216E2A4B6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5EF7B-EC34-4412-B80F-5BCCC7256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6141-ECB6-4B7B-BF89-D4599E29D653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1C8B9-E280-4617-80FE-456A99B68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6B92A-E2F4-4526-8E81-10BD141A033A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47882-9A79-4D50-B68F-01B9ABD5E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832E1-7BE3-43FF-A763-7CE132E3ACC3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679C2-B67B-4836-BDDA-DFC8D6EC3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415A2-91CF-4DA1-9048-EA977AFB4F9E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2E74A-5AED-436E-8D73-0C6DF926F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26117-60AC-4524-AB12-EABC54A49368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67EB-F3BC-4730-BABF-4AFC2F1EC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FF9AF2-7D89-4C1F-85E4-6F6B36BB49FE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065965-6E7F-4423-B58B-245B01F49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66" r:id="rId11"/>
    <p:sldLayoutId id="2147483655" r:id="rId12"/>
    <p:sldLayoutId id="2147483667" r:id="rId13"/>
    <p:sldLayoutId id="2147483654" r:id="rId14"/>
    <p:sldLayoutId id="2147483653" r:id="rId15"/>
    <p:sldLayoutId id="214748365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ctrTitle"/>
          </p:nvPr>
        </p:nvSpPr>
        <p:spPr>
          <a:xfrm>
            <a:off x="1506538" y="2405063"/>
            <a:ext cx="7767637" cy="1646237"/>
          </a:xfrm>
        </p:spPr>
        <p:txBody>
          <a:bodyPr/>
          <a:lstStyle/>
          <a:p>
            <a:r>
              <a:rPr lang="hu-HU" smtClean="0"/>
              <a:t>Mese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06538" y="4051300"/>
            <a:ext cx="7767637" cy="1096963"/>
          </a:xfrm>
        </p:spPr>
        <p:txBody>
          <a:bodyPr>
            <a:normAutofit/>
          </a:bodyPr>
          <a:lstStyle/>
          <a:p>
            <a:r>
              <a:rPr lang="hu-HU" smtClean="0">
                <a:solidFill>
                  <a:srgbClr val="7F7F7F"/>
                </a:solidFill>
              </a:rPr>
              <a:t>Hogyan függnek össze a képeken olvasható gondolatok a mesékkel? </a:t>
            </a:r>
            <a:endParaRPr lang="hu-HU" smtClean="0">
              <a:solidFill>
                <a:srgbClr val="7F7F7F"/>
              </a:solidFill>
              <a:latin typeface="Arial" charset="0"/>
            </a:endParaRPr>
          </a:p>
          <a:p>
            <a:pPr algn="ctr"/>
            <a:r>
              <a:rPr lang="hu-HU" smtClean="0">
                <a:solidFill>
                  <a:srgbClr val="7F7F7F"/>
                </a:solidFill>
              </a:rPr>
              <a:t>Vonj párhuzamot!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19458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3825" y="609600"/>
            <a:ext cx="5492750" cy="5492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Várta Ilona Árgyélust?</a:t>
            </a:r>
            <a:r>
              <a:rPr lang="hu-HU" smtClean="0">
                <a:sym typeface="Wingdings" pitchFamily="2" charset="2"/>
              </a:rPr>
              <a:t></a:t>
            </a:r>
            <a:endParaRPr lang="hu-HU" smtClean="0"/>
          </a:p>
        </p:txBody>
      </p:sp>
      <p:pic>
        <p:nvPicPr>
          <p:cNvPr id="20482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35300" y="2160588"/>
            <a:ext cx="3881438" cy="388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Magunkhoz közel állónak érzünk néhány alakot? Miért?</a:t>
            </a:r>
          </a:p>
        </p:txBody>
      </p:sp>
      <p:pic>
        <p:nvPicPr>
          <p:cNvPr id="21506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4650" y="1930400"/>
            <a:ext cx="4576763" cy="4575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22530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5413" y="1338263"/>
            <a:ext cx="5083175" cy="4991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Az öregasszony sípja…</a:t>
            </a:r>
          </a:p>
        </p:txBody>
      </p:sp>
      <p:pic>
        <p:nvPicPr>
          <p:cNvPr id="2355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633538"/>
            <a:ext cx="7421563" cy="4933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Tanulunk a mesékből, a küzdelmekből? </a:t>
            </a:r>
          </a:p>
        </p:txBody>
      </p:sp>
      <p:pic>
        <p:nvPicPr>
          <p:cNvPr id="24578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62213" y="1495425"/>
            <a:ext cx="5194300" cy="5194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Légy tudatosan egészséges</a:t>
            </a:r>
            <a:r>
              <a:rPr lang="hu-HU" smtClean="0">
                <a:sym typeface="Wingdings" pitchFamily="2" charset="2"/>
              </a:rPr>
              <a:t></a:t>
            </a:r>
            <a:endParaRPr lang="hu-HU" smtClean="0"/>
          </a:p>
        </p:txBody>
      </p:sp>
      <p:pic>
        <p:nvPicPr>
          <p:cNvPr id="25602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86013" y="1504950"/>
            <a:ext cx="3479800" cy="4797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33</Words>
  <Application>Microsoft Office PowerPoint</Application>
  <PresentationFormat>Custom</PresentationFormat>
  <Paragraphs>8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4</vt:i4>
      </vt:variant>
      <vt:variant>
        <vt:lpstr>Diacímek</vt:lpstr>
      </vt:variant>
      <vt:variant>
        <vt:i4>8</vt:i4>
      </vt:variant>
    </vt:vector>
  </HeadingPairs>
  <TitlesOfParts>
    <vt:vector size="17" baseType="lpstr">
      <vt:lpstr>Trebuchet MS</vt:lpstr>
      <vt:lpstr>Arial</vt:lpstr>
      <vt:lpstr>Wingdings 3</vt:lpstr>
      <vt:lpstr>Calibri</vt:lpstr>
      <vt:lpstr>Wingdings</vt:lpstr>
      <vt:lpstr>Fazetta</vt:lpstr>
      <vt:lpstr>Fazetta</vt:lpstr>
      <vt:lpstr>Fazetta</vt:lpstr>
      <vt:lpstr>Fazetta</vt:lpstr>
      <vt:lpstr>Mese</vt:lpstr>
      <vt:lpstr>2. dia</vt:lpstr>
      <vt:lpstr>Várta Ilona Árgyélust?</vt:lpstr>
      <vt:lpstr>Magunkhoz közel állónak érzünk néhány alakot? Miért?</vt:lpstr>
      <vt:lpstr>5. dia</vt:lpstr>
      <vt:lpstr>Az öregasszony sípja…</vt:lpstr>
      <vt:lpstr>Tanulunk a mesékből, a küzdelmekből? </vt:lpstr>
      <vt:lpstr>Légy tudatosan egészséges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Mese</dc:title>
  <dc:creator>Duskáné Lábodi Eszter</dc:creator>
  <cp:lastModifiedBy>TIOP</cp:lastModifiedBy>
  <cp:revision>6</cp:revision>
  <dcterms:created xsi:type="dcterms:W3CDTF">2018-10-31T21:22:17Z</dcterms:created>
  <dcterms:modified xsi:type="dcterms:W3CDTF">2018-11-07T07:33:47Z</dcterms:modified>
</cp:coreProperties>
</file>