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Élőláb hely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zabadkézi sokszög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2018.11.05.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Fillér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 filléres érme (1926) </a:t>
            </a:r>
            <a:endParaRPr lang="hu-HU" dirty="0"/>
          </a:p>
        </p:txBody>
      </p:sp>
      <p:pic>
        <p:nvPicPr>
          <p:cNvPr id="4" name="Tartalom helye 3" descr="1 f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844824"/>
            <a:ext cx="7289990" cy="370331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Lyukas 2 filléres (1961)</a:t>
            </a:r>
            <a:endParaRPr lang="hu-HU" dirty="0"/>
          </a:p>
        </p:txBody>
      </p:sp>
      <p:pic>
        <p:nvPicPr>
          <p:cNvPr id="4" name="Tartalom helye 3" descr="2 f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2132856"/>
            <a:ext cx="6928402" cy="34425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5 fillér (1965)</a:t>
            </a:r>
            <a:endParaRPr lang="hu-HU" dirty="0"/>
          </a:p>
        </p:txBody>
      </p:sp>
      <p:pic>
        <p:nvPicPr>
          <p:cNvPr id="4" name="Tartalom helye 3" descr="5 f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1959" y="1988840"/>
            <a:ext cx="7585439" cy="381642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10 fillér (1967)</a:t>
            </a:r>
            <a:endParaRPr lang="hu-HU" dirty="0"/>
          </a:p>
        </p:txBody>
      </p:sp>
      <p:pic>
        <p:nvPicPr>
          <p:cNvPr id="4" name="Tartalom helye 3" descr="10 f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23910" y="2132857"/>
            <a:ext cx="7276600" cy="367240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20 fillér (1969)</a:t>
            </a:r>
            <a:endParaRPr lang="hu-HU" dirty="0"/>
          </a:p>
        </p:txBody>
      </p:sp>
      <p:pic>
        <p:nvPicPr>
          <p:cNvPr id="4" name="Tartalom helye 3" descr="20 f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916832"/>
            <a:ext cx="7488832" cy="374441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50 fillér (1969)</a:t>
            </a:r>
            <a:endParaRPr lang="hu-HU" dirty="0"/>
          </a:p>
        </p:txBody>
      </p:sp>
      <p:pic>
        <p:nvPicPr>
          <p:cNvPr id="4" name="Tartalom helye 3" descr="50 fi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11913" y="1844824"/>
            <a:ext cx="7610387" cy="388843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ka">
  <a:themeElements>
    <a:clrScheme name="Technik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</TotalTime>
  <Words>33</Words>
  <Application>Microsoft Office PowerPoint</Application>
  <PresentationFormat>Diavetítés a képernyőre (4:3 oldalarány)</PresentationFormat>
  <Paragraphs>7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Technika</vt:lpstr>
      <vt:lpstr>Fillér</vt:lpstr>
      <vt:lpstr>1 filléres érme (1926) </vt:lpstr>
      <vt:lpstr>Lyukas 2 filléres (1961)</vt:lpstr>
      <vt:lpstr>5 fillér (1965)</vt:lpstr>
      <vt:lpstr>10 fillér (1967)</vt:lpstr>
      <vt:lpstr>20 fillér (1969)</vt:lpstr>
      <vt:lpstr>50 fillér (1969)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Fillér</dc:title>
  <dc:creator>JBetty</dc:creator>
  <cp:lastModifiedBy>JBetty</cp:lastModifiedBy>
  <cp:revision>2</cp:revision>
  <dcterms:created xsi:type="dcterms:W3CDTF">2018-11-05T21:11:08Z</dcterms:created>
  <dcterms:modified xsi:type="dcterms:W3CDTF">2018-11-05T21:22:40Z</dcterms:modified>
</cp:coreProperties>
</file>