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6AD1-47AD-4F23-8D8A-E9B54A9D54C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CDE-4914-4FE6-A40F-C12F5E4D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6AD1-47AD-4F23-8D8A-E9B54A9D54C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CDE-4914-4FE6-A40F-C12F5E4D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6AD1-47AD-4F23-8D8A-E9B54A9D54C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CDE-4914-4FE6-A40F-C12F5E4D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6AD1-47AD-4F23-8D8A-E9B54A9D54C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CDE-4914-4FE6-A40F-C12F5E4D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6AD1-47AD-4F23-8D8A-E9B54A9D54C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CDE-4914-4FE6-A40F-C12F5E4D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6AD1-47AD-4F23-8D8A-E9B54A9D54C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CDE-4914-4FE6-A40F-C12F5E4D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6AD1-47AD-4F23-8D8A-E9B54A9D54C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CDE-4914-4FE6-A40F-C12F5E4D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6AD1-47AD-4F23-8D8A-E9B54A9D54C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CDE-4914-4FE6-A40F-C12F5E4D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6AD1-47AD-4F23-8D8A-E9B54A9D54C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CDE-4914-4FE6-A40F-C12F5E4D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6AD1-47AD-4F23-8D8A-E9B54A9D54C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CDE-4914-4FE6-A40F-C12F5E4D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6AD1-47AD-4F23-8D8A-E9B54A9D54C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CDE-4914-4FE6-A40F-C12F5E4D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6AD1-47AD-4F23-8D8A-E9B54A9D54C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4CDE-4914-4FE6-A40F-C12F5E4D0F0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„Szemétszörny”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Alkoss! Fantáziálj! Amit kidobnál, azt most gyűjtsd össze!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u-HU" sz="3600" dirty="0"/>
              <a:t>Bármilyen hulladék megteszi!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u-HU" sz="3600" dirty="0"/>
              <a:t> 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u-HU" sz="3600" i="1" u="sng" dirty="0"/>
              <a:t>Szükséges eszközök: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u-HU" sz="3600" dirty="0"/>
              <a:t>- hulladékok (papír, karton, doboyok, textil, bőr, műanyag, gumi, zacskó, flakon stb)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u-HU" sz="3600" dirty="0"/>
              <a:t>-ragasztó,madzag,olló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r>
              <a:rPr lang="hu-HU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hu-HU" dirty="0" smtClean="0"/>
              <a:t>Képzeld el, milyen „szemétszörny” válna az általad eldobott hulladékokból, és valósítsd is meg! Alkoss, rakj össze szörnyecskét hulladékokból! Csak a fantáziád szabhat határt! Adj neki nevet!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/>
              <a:t>Jó munkát és szórakozást hozzá!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Íme néhány kép, ami ötletet ad: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20180209_1708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8711" y="1600200"/>
            <a:ext cx="2715578" cy="4525963"/>
          </a:xfrm>
        </p:spPr>
      </p:pic>
      <p:pic>
        <p:nvPicPr>
          <p:cNvPr id="6" name="Content Placeholder 5" descr="20180209_1713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09711" y="1600200"/>
            <a:ext cx="2715578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180209_1719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8711" y="1600200"/>
            <a:ext cx="2715578" cy="4525963"/>
          </a:xfrm>
        </p:spPr>
      </p:pic>
      <p:pic>
        <p:nvPicPr>
          <p:cNvPr id="6" name="Content Placeholder 5" descr="20180209_1713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09711" y="1600200"/>
            <a:ext cx="271557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180209_1731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8711" y="1600200"/>
            <a:ext cx="2715578" cy="4525963"/>
          </a:xfrm>
        </p:spPr>
      </p:pic>
      <p:pic>
        <p:nvPicPr>
          <p:cNvPr id="6" name="Content Placeholder 5" descr="20180209_1731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09711" y="1600200"/>
            <a:ext cx="2715578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0209_172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58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„Szemétszörny” </vt:lpstr>
      <vt:lpstr>Alkoss! Fantáziálj! Amit kidobnál, azt most gyűjtsd össze!  Bármilyen hulladék megteszi!   Szükséges eszközök: - hulladékok (papír, karton, doboyok, textil, bőr, műanyag, gumi, zacskó, flakon stb) -ragasztó,madzag,olló    </vt:lpstr>
      <vt:lpstr>Képzeld el, milyen „szemétszörny” válna az általad eldobott hulladékokból, és valósítsd is meg! Alkoss, rakj össze szörnyecskét hulladékokból! Csak a fantáziád szabhat határt! Adj neki nevet!  Jó munkát és szórakozást hozzá!</vt:lpstr>
      <vt:lpstr>Íme néhány kép, ami ötletet ad: 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„Szemétszörny”</dc:title>
  <dc:creator>User</dc:creator>
  <cp:lastModifiedBy>User</cp:lastModifiedBy>
  <cp:revision>2</cp:revision>
  <dcterms:created xsi:type="dcterms:W3CDTF">2018-05-30T20:29:31Z</dcterms:created>
  <dcterms:modified xsi:type="dcterms:W3CDTF">2018-05-30T20:40:45Z</dcterms:modified>
</cp:coreProperties>
</file>