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2018.05.29.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2018.05.29.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2018.05.29.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2018.05.29.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2018.05.29.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2018.05.29.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2018.05.29.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Istenek</a:t>
            </a:r>
            <a:r>
              <a:rPr lang="hu-HU" dirty="0" smtClean="0"/>
              <a:t>, hősök, földönkívüliek és a világegyetem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georges-lematr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124744"/>
            <a:ext cx="5111750" cy="4259792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1520" y="188640"/>
            <a:ext cx="3672408" cy="5937523"/>
          </a:xfrm>
        </p:spPr>
        <p:txBody>
          <a:bodyPr>
            <a:normAutofit/>
          </a:bodyPr>
          <a:lstStyle/>
          <a:p>
            <a:r>
              <a:rPr lang="hu-HU" sz="3600" dirty="0" err="1" smtClean="0"/>
              <a:t>G</a:t>
            </a:r>
            <a:r>
              <a:rPr lang="en-US" sz="3600" dirty="0" err="1" smtClean="0"/>
              <a:t>eorges</a:t>
            </a:r>
            <a:r>
              <a:rPr lang="en-US" sz="3600" dirty="0" smtClean="0"/>
              <a:t> </a:t>
            </a:r>
            <a:r>
              <a:rPr lang="en-US" sz="3600" dirty="0" err="1" smtClean="0"/>
              <a:t>Edouard</a:t>
            </a:r>
            <a:r>
              <a:rPr lang="en-US" sz="3600" dirty="0" smtClean="0"/>
              <a:t> Lemaitre</a:t>
            </a:r>
            <a:r>
              <a:rPr lang="hu-HU" sz="3600" dirty="0" smtClean="0"/>
              <a:t>, (belga pap) szerint az anyag szétvált majd, térben és időben összerendeződött, millió és millió galaxist hozva </a:t>
            </a:r>
            <a:r>
              <a:rPr lang="hu-HU" sz="3600" dirty="0" smtClean="0"/>
              <a:t>létre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798077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307" y="764704"/>
            <a:ext cx="8871386" cy="5544616"/>
          </a:xfrm>
        </p:spPr>
      </p:pic>
      <p:sp>
        <p:nvSpPr>
          <p:cNvPr id="3" name="TextBox 2"/>
          <p:cNvSpPr txBox="1"/>
          <p:nvPr/>
        </p:nvSpPr>
        <p:spPr>
          <a:xfrm>
            <a:off x="2915816" y="137809"/>
            <a:ext cx="3565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/>
              <a:t>A világmindenség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53" y="1628800"/>
            <a:ext cx="7981977" cy="4248472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35696" y="332656"/>
            <a:ext cx="5842992" cy="769764"/>
          </a:xfrm>
        </p:spPr>
        <p:txBody>
          <a:bodyPr>
            <a:noAutofit/>
          </a:bodyPr>
          <a:lstStyle/>
          <a:p>
            <a:pPr algn="ctr"/>
            <a:r>
              <a:rPr lang="hu-HU" sz="3600" dirty="0" smtClean="0"/>
              <a:t>Fantázialények</a:t>
            </a:r>
          </a:p>
          <a:p>
            <a:pPr algn="ctr"/>
            <a:r>
              <a:rPr lang="hu-HU" sz="3600" dirty="0" smtClean="0"/>
              <a:t> E.T. a földönkívüli (1982)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27584" y="548680"/>
            <a:ext cx="7859216" cy="98578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hu-HU" sz="3900" b="1" dirty="0" smtClean="0"/>
              <a:t>Fantázialények</a:t>
            </a:r>
          </a:p>
          <a:p>
            <a:pPr algn="ctr"/>
            <a:r>
              <a:rPr lang="hu-HU" sz="3900" b="1" dirty="0" err="1" smtClean="0"/>
              <a:t>Superman</a:t>
            </a:r>
            <a:r>
              <a:rPr lang="hu-HU" sz="3900" b="1" dirty="0" smtClean="0"/>
              <a:t> a Kripton bolygóról érkezett</a:t>
            </a:r>
          </a:p>
          <a:p>
            <a:endParaRPr lang="en-US" dirty="0"/>
          </a:p>
        </p:txBody>
      </p:sp>
      <p:pic>
        <p:nvPicPr>
          <p:cNvPr id="7" name="Tartalom helye 6" descr="c7078f06bd72005c1c769333d1470ec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9250" y="2420888"/>
            <a:ext cx="8095577" cy="2736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11560" y="332656"/>
            <a:ext cx="7715200" cy="1417836"/>
          </a:xfrm>
        </p:spPr>
        <p:txBody>
          <a:bodyPr>
            <a:normAutofit/>
          </a:bodyPr>
          <a:lstStyle/>
          <a:p>
            <a:pPr algn="ctr"/>
            <a:r>
              <a:rPr lang="hu-HU" sz="3600" dirty="0" err="1" smtClean="0"/>
              <a:t>Multiverzumok</a:t>
            </a:r>
            <a:r>
              <a:rPr lang="hu-HU" sz="3600" dirty="0" smtClean="0"/>
              <a:t>, párhuzamos univerzumok</a:t>
            </a:r>
            <a:endParaRPr lang="en-US" sz="3600" dirty="0"/>
          </a:p>
        </p:txBody>
      </p:sp>
      <p:pic>
        <p:nvPicPr>
          <p:cNvPr id="7" name="Tartalom helye 6" descr="1301772392_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7546438" cy="47165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273050"/>
            <a:ext cx="8075240" cy="6108278"/>
          </a:xfrm>
        </p:spPr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>
              <a:buNone/>
            </a:pPr>
            <a:r>
              <a:rPr lang="hu-HU" dirty="0" smtClean="0"/>
              <a:t>					Köszönöm a figyelmet!</a:t>
            </a:r>
          </a:p>
          <a:p>
            <a:pPr>
              <a:buNone/>
            </a:pPr>
            <a:r>
              <a:rPr lang="hu-HU" dirty="0" smtClean="0"/>
              <a:t>					</a:t>
            </a:r>
            <a:r>
              <a:rPr lang="hu-HU" sz="2800" dirty="0" smtClean="0"/>
              <a:t>Durkó Irén, könyvtáros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Geocentrikus világkép</a:t>
            </a:r>
            <a:endParaRPr lang="en-US" dirty="0"/>
          </a:p>
        </p:txBody>
      </p:sp>
      <p:pic>
        <p:nvPicPr>
          <p:cNvPr id="4" name="Tartalom helye 3" descr="geocentrikus vilagke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268760"/>
            <a:ext cx="6089135" cy="509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5386610"/>
          </a:xfrm>
        </p:spPr>
        <p:txBody>
          <a:bodyPr>
            <a:normAutofit/>
          </a:bodyPr>
          <a:lstStyle/>
          <a:p>
            <a:r>
              <a:rPr lang="hu-HU" dirty="0" smtClean="0"/>
              <a:t>Anaximandrosz, ókori görög filozófus aki szerint a Föld henger </a:t>
            </a:r>
            <a:r>
              <a:rPr lang="hu-HU" dirty="0" smtClean="0"/>
              <a:t>alakú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Tartalom helye 3" descr="Anaximan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268760"/>
            <a:ext cx="2590008" cy="48310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Föld henger alakú és tűzóceánban </a:t>
            </a:r>
            <a:r>
              <a:rPr lang="hu-HU" dirty="0" smtClean="0"/>
              <a:t>lebeg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Tartalom helye 3" descr="anximandros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7128792" cy="48860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5314602"/>
          </a:xfrm>
        </p:spPr>
        <p:txBody>
          <a:bodyPr>
            <a:normAutofit/>
          </a:bodyPr>
          <a:lstStyle/>
          <a:p>
            <a:r>
              <a:rPr lang="hu-HU" dirty="0" smtClean="0"/>
              <a:t>Püthagorasz és követői szerint a Föld gömb </a:t>
            </a:r>
            <a:r>
              <a:rPr lang="hu-HU" dirty="0" smtClean="0"/>
              <a:t>alakú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Tartalom helye 3" descr="ded1eb2477b9951c3b2dd3601dbbd36e--sacred-geometry-occult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980728"/>
            <a:ext cx="30173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7" descr="zeus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548680"/>
            <a:ext cx="3312368" cy="6024627"/>
          </a:xfrm>
        </p:spPr>
      </p:pic>
      <p:sp>
        <p:nvSpPr>
          <p:cNvPr id="7" name="Szöveg helye 6"/>
          <p:cNvSpPr>
            <a:spLocks noGrp="1"/>
          </p:cNvSpPr>
          <p:nvPr>
            <p:ph type="body" sz="half" idx="2"/>
          </p:nvPr>
        </p:nvSpPr>
        <p:spPr>
          <a:xfrm>
            <a:off x="457200" y="692696"/>
            <a:ext cx="4186808" cy="4608511"/>
          </a:xfrm>
        </p:spPr>
        <p:txBody>
          <a:bodyPr>
            <a:normAutofit/>
          </a:bodyPr>
          <a:lstStyle/>
          <a:p>
            <a:r>
              <a:rPr lang="hu-HU" sz="4800" dirty="0" smtClean="0"/>
              <a:t>A régi görögök a  villámlást Zeusz főisten haragjának</a:t>
            </a:r>
          </a:p>
          <a:p>
            <a:r>
              <a:rPr lang="hu-HU" sz="4800" dirty="0" smtClean="0"/>
              <a:t>Tulajdonították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tl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28226" y="1506339"/>
            <a:ext cx="4858574" cy="3218805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23528" y="836712"/>
            <a:ext cx="3312368" cy="5289451"/>
          </a:xfrm>
        </p:spPr>
        <p:txBody>
          <a:bodyPr>
            <a:normAutofit/>
          </a:bodyPr>
          <a:lstStyle/>
          <a:p>
            <a:r>
              <a:rPr lang="hu-HU" sz="4000" dirty="0" smtClean="0"/>
              <a:t>Az égboltot a titánok leszármazottja, Atlasz tartotta az emberek feje fölött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23528" y="836712"/>
            <a:ext cx="3141985" cy="5289451"/>
          </a:xfrm>
        </p:spPr>
        <p:txBody>
          <a:bodyPr>
            <a:normAutofit lnSpcReduction="10000"/>
          </a:bodyPr>
          <a:lstStyle/>
          <a:p>
            <a:r>
              <a:rPr lang="hu-HU" sz="3600" dirty="0" err="1" smtClean="0"/>
              <a:t>Nikolausz</a:t>
            </a:r>
            <a:r>
              <a:rPr lang="hu-HU" sz="3600" dirty="0" smtClean="0"/>
              <a:t> Kopernikusz</a:t>
            </a:r>
          </a:p>
          <a:p>
            <a:r>
              <a:rPr lang="hu-HU" sz="3600" dirty="0" smtClean="0"/>
              <a:t>(1514)</a:t>
            </a:r>
          </a:p>
          <a:p>
            <a:r>
              <a:rPr lang="hu-HU" sz="3600" dirty="0" smtClean="0"/>
              <a:t>Heliocentrikus </a:t>
            </a:r>
            <a:r>
              <a:rPr lang="hu-HU" sz="3600" dirty="0" smtClean="0"/>
              <a:t>világképe</a:t>
            </a:r>
            <a:endParaRPr lang="hu-HU" sz="3600" dirty="0" smtClean="0"/>
          </a:p>
          <a:p>
            <a:r>
              <a:rPr lang="hu-HU" sz="3600" dirty="0" smtClean="0"/>
              <a:t>Úgy vélte, hogy a Nap a világmindenség </a:t>
            </a:r>
            <a:r>
              <a:rPr lang="hu-HU" sz="3600" dirty="0" smtClean="0"/>
              <a:t>középpontja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7" name="Tartalom helye 6" descr="Kopernikuszi_vilagke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268760"/>
            <a:ext cx="4978328" cy="42470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1520" y="548681"/>
            <a:ext cx="8568952" cy="216024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Ma úgy tudjuk, hogy a világmindenség egy hatalmas robbanás következtében jött </a:t>
            </a:r>
            <a:r>
              <a:rPr lang="hu-HU" sz="3600" dirty="0" smtClean="0"/>
              <a:t>létre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11" name="Tartalom helye 10" descr="1280px-CMB_Timeline300_no_W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7272808" cy="4727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140</Words>
  <Application>Microsoft Office PowerPoint</Application>
  <PresentationFormat>On-screen Show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Office-téma</vt:lpstr>
      <vt:lpstr>Istenek, hősök, földönkívüliek és a világegyetem</vt:lpstr>
      <vt:lpstr>Geocentrikus világkép</vt:lpstr>
      <vt:lpstr>Anaximandrosz, ókori görög filozófus aki szerint a Föld henger alakú.</vt:lpstr>
      <vt:lpstr>A Föld henger alakú és tűzóceánban lebeg.</vt:lpstr>
      <vt:lpstr>Püthagorasz és követői szerint a Föld gömb alakú.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Istenek, hősök, földönkívüliek és a világegyetem</dc:title>
  <dc:creator>zichy01</dc:creator>
  <cp:lastModifiedBy>biblioteca</cp:lastModifiedBy>
  <cp:revision>27</cp:revision>
  <dcterms:created xsi:type="dcterms:W3CDTF">2018-05-24T10:25:44Z</dcterms:created>
  <dcterms:modified xsi:type="dcterms:W3CDTF">2018-05-29T05:22:03Z</dcterms:modified>
</cp:coreProperties>
</file>