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375A80B-B0EC-4CA9-8849-FC7EC0D63855}" type="datetimeFigureOut">
              <a:rPr lang="hu-HU" smtClean="0"/>
              <a:t>2018.04.10.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F2DA4ED-4C5D-457E-94F0-51118C031633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Hangyák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hu-HU" sz="3600" dirty="0" smtClean="0"/>
              <a:t>A hangyákról általában: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Gerinctelenek – ízeltlábúak – rovarok</a:t>
            </a:r>
          </a:p>
          <a:p>
            <a:r>
              <a:rPr lang="hu-HU" dirty="0" smtClean="0"/>
              <a:t>Fő testrészeik: fej, tor, potroh</a:t>
            </a:r>
          </a:p>
          <a:p>
            <a:r>
              <a:rPr lang="hu-HU" dirty="0" smtClean="0"/>
              <a:t>3 pár ízelt láb</a:t>
            </a:r>
          </a:p>
          <a:p>
            <a:r>
              <a:rPr lang="hu-HU" dirty="0" err="1" smtClean="0"/>
              <a:t>Kültakaró</a:t>
            </a:r>
            <a:r>
              <a:rPr lang="hu-HU" dirty="0" smtClean="0"/>
              <a:t>: Kitin</a:t>
            </a:r>
          </a:p>
          <a:p>
            <a:r>
              <a:rPr lang="hu-HU" dirty="0" smtClean="0"/>
              <a:t>Szaporodás: petékkel (pete, lárva, báb)</a:t>
            </a:r>
          </a:p>
          <a:p>
            <a:r>
              <a:rPr lang="hu-HU" dirty="0" smtClean="0"/>
              <a:t>Egyéb: Szervezett bolyban élnek, társadalmukban megoszlanak a feladatok: </a:t>
            </a:r>
          </a:p>
          <a:p>
            <a:pPr>
              <a:buFontTx/>
              <a:buChar char="-"/>
            </a:pPr>
            <a:r>
              <a:rPr lang="hu-HU" dirty="0" smtClean="0"/>
              <a:t>királynő: ő rakja a petéket</a:t>
            </a:r>
          </a:p>
          <a:p>
            <a:pPr>
              <a:buFontTx/>
              <a:buChar char="-"/>
            </a:pPr>
            <a:r>
              <a:rPr lang="hu-HU" dirty="0"/>
              <a:t>k</a:t>
            </a:r>
            <a:r>
              <a:rPr lang="hu-HU" dirty="0" smtClean="0"/>
              <a:t>atonák: védik a bolyt</a:t>
            </a:r>
          </a:p>
          <a:p>
            <a:pPr>
              <a:buFontTx/>
              <a:buChar char="-"/>
            </a:pPr>
            <a:r>
              <a:rPr lang="hu-HU" dirty="0"/>
              <a:t>d</a:t>
            </a:r>
            <a:r>
              <a:rPr lang="hu-HU" dirty="0" smtClean="0"/>
              <a:t>olgozók: élelemgyűjtés, gondoskodás a királynőről és az utódokról</a:t>
            </a:r>
            <a:endParaRPr lang="hu-HU" dirty="0"/>
          </a:p>
          <a:p>
            <a:pPr>
              <a:buFontTx/>
              <a:buChar char="-"/>
            </a:pP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Testfelépítésük: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JBetty\Desktop\formiga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500" y="1416050"/>
            <a:ext cx="8255000" cy="402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l"/>
            <a:r>
              <a:rPr lang="hu-HU" sz="3600" dirty="0" smtClean="0"/>
              <a:t>Szaporodás: pete, lárva, báb, kifejlett rovar</a:t>
            </a:r>
            <a:endParaRPr lang="hu-HU" sz="3600" dirty="0"/>
          </a:p>
        </p:txBody>
      </p:sp>
      <p:pic>
        <p:nvPicPr>
          <p:cNvPr id="4" name="Tartalom helye 3" descr="gracili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268760"/>
            <a:ext cx="7783958" cy="51841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Betty\Desktop\image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671938" cy="4892947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1907704" y="332656"/>
            <a:ext cx="4774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smtClean="0"/>
              <a:t>A hangyacsalád tagjai</a:t>
            </a:r>
            <a:endParaRPr lang="hu-H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260648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/>
              <a:t>Néhány hangyafaj:</a:t>
            </a:r>
            <a:endParaRPr lang="hu-HU" sz="3600" b="1" dirty="0"/>
          </a:p>
        </p:txBody>
      </p:sp>
      <p:pic>
        <p:nvPicPr>
          <p:cNvPr id="3074" name="Picture 2" descr="KÃ©ptalÃ¡lat a kÃ¶vetkezÅre: âhangya csalÃ¡dâ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3479417" cy="2240285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899592" y="3356992"/>
            <a:ext cx="25523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Levélvágó hangyák</a:t>
            </a:r>
            <a:endParaRPr lang="hu-HU" sz="2000" b="1" dirty="0"/>
          </a:p>
        </p:txBody>
      </p:sp>
      <p:pic>
        <p:nvPicPr>
          <p:cNvPr id="3076" name="Picture 4" descr="KapcsolÃ³dÃ³ kÃ©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88640"/>
            <a:ext cx="2857500" cy="2209801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5220072" y="2492896"/>
            <a:ext cx="24945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Erdei vöröshangya</a:t>
            </a:r>
            <a:endParaRPr lang="hu-HU" sz="2000" b="1" dirty="0"/>
          </a:p>
        </p:txBody>
      </p:sp>
      <p:pic>
        <p:nvPicPr>
          <p:cNvPr id="3078" name="Picture 6" descr="KapcsolÃ³dÃ³ kÃ©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3140968"/>
            <a:ext cx="3888432" cy="2916325"/>
          </a:xfrm>
          <a:prstGeom prst="rect">
            <a:avLst/>
          </a:prstGeom>
          <a:noFill/>
        </p:spPr>
      </p:pic>
      <p:sp>
        <p:nvSpPr>
          <p:cNvPr id="8" name="Szövegdoboz 7"/>
          <p:cNvSpPr txBox="1"/>
          <p:nvPr/>
        </p:nvSpPr>
        <p:spPr>
          <a:xfrm>
            <a:off x="5508104" y="6093296"/>
            <a:ext cx="2111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Vándorhangyák</a:t>
            </a:r>
            <a:endParaRPr lang="hu-HU" sz="2000" b="1" dirty="0"/>
          </a:p>
        </p:txBody>
      </p:sp>
      <p:pic>
        <p:nvPicPr>
          <p:cNvPr id="3080" name="Picture 8" descr="KapcsolÃ³dÃ³ kÃ©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933056"/>
            <a:ext cx="2030443" cy="2252880"/>
          </a:xfrm>
          <a:prstGeom prst="rect">
            <a:avLst/>
          </a:prstGeom>
          <a:noFill/>
        </p:spPr>
      </p:pic>
      <p:sp>
        <p:nvSpPr>
          <p:cNvPr id="10" name="Szövegdoboz 9"/>
          <p:cNvSpPr txBox="1"/>
          <p:nvPr/>
        </p:nvSpPr>
        <p:spPr>
          <a:xfrm>
            <a:off x="755576" y="6237312"/>
            <a:ext cx="2852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Mézesbödön</a:t>
            </a:r>
            <a:r>
              <a:rPr lang="hu-HU" sz="2000" b="1" dirty="0" smtClean="0"/>
              <a:t> hangyák</a:t>
            </a:r>
            <a:endParaRPr lang="hu-H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KapcsolÃ³dÃ³ kÃ©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6964131" cy="4711030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395536" y="332656"/>
            <a:ext cx="3637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Hangyaboly az erdőben</a:t>
            </a:r>
            <a:endParaRPr lang="hu-H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ka">
  <a:themeElements>
    <a:clrScheme name="Egyéni 32. séma">
      <a:dk1>
        <a:sysClr val="windowText" lastClr="000000"/>
      </a:dk1>
      <a:lt1>
        <a:srgbClr val="26BCC4"/>
      </a:lt1>
      <a:dk2>
        <a:srgbClr val="002060"/>
      </a:dk2>
      <a:lt2>
        <a:srgbClr val="BF1348"/>
      </a:lt2>
      <a:accent1>
        <a:srgbClr val="C3495A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62</TotalTime>
  <Words>95</Words>
  <Application>Microsoft Office PowerPoint</Application>
  <PresentationFormat>Diavetítés a képernyőre (4:3 oldalarány)</PresentationFormat>
  <Paragraphs>20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Technika</vt:lpstr>
      <vt:lpstr>Hangyák</vt:lpstr>
      <vt:lpstr>A hangyákról általában:</vt:lpstr>
      <vt:lpstr>Testfelépítésük:</vt:lpstr>
      <vt:lpstr>Szaporodás: pete, lárva, báb, kifejlett rovar</vt:lpstr>
      <vt:lpstr>5. dia</vt:lpstr>
      <vt:lpstr>6. dia</vt:lpstr>
      <vt:lpstr>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Hangya tömegközlekedés</dc:title>
  <dc:creator>JBetty</dc:creator>
  <cp:lastModifiedBy>JBetty</cp:lastModifiedBy>
  <cp:revision>8</cp:revision>
  <dcterms:created xsi:type="dcterms:W3CDTF">2018-04-10T21:36:15Z</dcterms:created>
  <dcterms:modified xsi:type="dcterms:W3CDTF">2018-04-10T22:38:27Z</dcterms:modified>
</cp:coreProperties>
</file>