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914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3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1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6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5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6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7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1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7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8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6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2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5ACE-6778-4D42-AD2B-DB8AB18E364F}" type="datetimeFigureOut">
              <a:rPr lang="en-US" smtClean="0"/>
              <a:t>2017-11-10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685F6-8CF3-4241-A527-85E60916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700"/>
            <a:ext cx="12192000" cy="90557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6274" y="138294"/>
            <a:ext cx="6574972" cy="2813912"/>
          </a:xfrm>
        </p:spPr>
        <p:txBody>
          <a:bodyPr/>
          <a:lstStyle/>
          <a:p>
            <a:r>
              <a:rPr lang="hu-HU" dirty="0" smtClean="0"/>
              <a:t>Fogjuk munkára a természet erejét!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4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878294" y="878294"/>
            <a:ext cx="3082151" cy="1325563"/>
          </a:xfrm>
        </p:spPr>
        <p:txBody>
          <a:bodyPr/>
          <a:lstStyle/>
          <a:p>
            <a:r>
              <a:rPr lang="hu-HU" dirty="0" smtClean="0"/>
              <a:t>A szél ereje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07473" y="0"/>
            <a:ext cx="10084527" cy="6858000"/>
          </a:xfrm>
        </p:spPr>
      </p:pic>
    </p:spTree>
    <p:extLst>
      <p:ext uri="{BB962C8B-B14F-4D97-AF65-F5344CB8AC3E}">
        <p14:creationId xmlns:p14="http://schemas.microsoft.com/office/powerpoint/2010/main" val="198449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851421" y="851423"/>
            <a:ext cx="3028406" cy="1325563"/>
          </a:xfrm>
        </p:spPr>
        <p:txBody>
          <a:bodyPr/>
          <a:lstStyle/>
          <a:p>
            <a:r>
              <a:rPr lang="hu-HU" dirty="0" smtClean="0"/>
              <a:t>A nap ereje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16183" y="1"/>
            <a:ext cx="10075817" cy="6858000"/>
          </a:xfrm>
        </p:spPr>
      </p:pic>
    </p:spTree>
    <p:extLst>
      <p:ext uri="{BB962C8B-B14F-4D97-AF65-F5344CB8AC3E}">
        <p14:creationId xmlns:p14="http://schemas.microsoft.com/office/powerpoint/2010/main" val="142270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781753" y="781753"/>
            <a:ext cx="2889069" cy="1325563"/>
          </a:xfrm>
        </p:spPr>
        <p:txBody>
          <a:bodyPr/>
          <a:lstStyle/>
          <a:p>
            <a:r>
              <a:rPr lang="hu-HU" dirty="0" smtClean="0"/>
              <a:t>A víz ereje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94263" y="-12700"/>
            <a:ext cx="10197737" cy="6870700"/>
          </a:xfrm>
        </p:spPr>
      </p:pic>
    </p:spTree>
    <p:extLst>
      <p:ext uri="{BB962C8B-B14F-4D97-AF65-F5344CB8AC3E}">
        <p14:creationId xmlns:p14="http://schemas.microsoft.com/office/powerpoint/2010/main" val="1829484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Fogjuk munkára a természet erejét!</vt:lpstr>
      <vt:lpstr>A szél ereje</vt:lpstr>
      <vt:lpstr>A nap ereje</vt:lpstr>
      <vt:lpstr>A víz ereje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Fogjuk munkára a természet energiaforrásait!</dc:title>
  <dc:creator>eniko</dc:creator>
  <cp:lastModifiedBy>eniko</cp:lastModifiedBy>
  <cp:revision>12</cp:revision>
  <dcterms:created xsi:type="dcterms:W3CDTF">2017-11-10T19:52:50Z</dcterms:created>
  <dcterms:modified xsi:type="dcterms:W3CDTF">2017-11-10T20:10:12Z</dcterms:modified>
</cp:coreProperties>
</file>