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7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950064-D1FB-426E-8F67-239F09369301}" type="datetimeFigureOut">
              <a:rPr lang="hu-HU" smtClean="0"/>
              <a:t>2017. 11. 10.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432DE2-7B78-4499-ADB3-B8B5D9A7C8D2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roenergiahaz.hu/index.php?link=szelen" TargetMode="External"/><Relationship Id="rId2" Type="http://schemas.openxmlformats.org/officeDocument/2006/relationships/hyperlink" Target="http://www.nyf.hu/others/html/kornyezettud/megujulo/SzelEnergia/Windenergy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5400" dirty="0" smtClean="0"/>
              <a:t>Szélenergia</a:t>
            </a:r>
            <a:br>
              <a:rPr lang="hu-HU" sz="5400" dirty="0" smtClean="0"/>
            </a:br>
            <a:endParaRPr lang="hu-H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Szélerőmű/Szélturbina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900634"/>
          </a:xfrm>
        </p:spPr>
        <p:txBody>
          <a:bodyPr/>
          <a:lstStyle/>
          <a:p>
            <a:r>
              <a:rPr lang="hu-HU" dirty="0" smtClean="0"/>
              <a:t>A</a:t>
            </a:r>
            <a:r>
              <a:rPr lang="hu-HU" dirty="0"/>
              <a:t> szél energiáját egy lapátszerkezet segítségével forgó mozgássá alakító és azt hasznosító szerkezet. </a:t>
            </a:r>
          </a:p>
          <a:p>
            <a:r>
              <a:rPr lang="hu-HU" dirty="0"/>
              <a:t>A szélturbináknak alapvetően három típusa létezik</a:t>
            </a:r>
            <a:r>
              <a:rPr lang="hu-HU" dirty="0" smtClean="0"/>
              <a:t>: </a:t>
            </a:r>
          </a:p>
          <a:p>
            <a:pPr>
              <a:buFont typeface="Wingdings" pitchFamily="2" charset="2"/>
              <a:buChar char="v"/>
            </a:pPr>
            <a:r>
              <a:rPr lang="hu-HU" dirty="0"/>
              <a:t>A vízszintes </a:t>
            </a:r>
            <a:r>
              <a:rPr lang="hu-HU" dirty="0" smtClean="0"/>
              <a:t>tengelyű</a:t>
            </a:r>
          </a:p>
          <a:p>
            <a:pPr>
              <a:buFont typeface="Wingdings" pitchFamily="2" charset="2"/>
              <a:buChar char="v"/>
            </a:pPr>
            <a:r>
              <a:rPr lang="hu-HU" dirty="0"/>
              <a:t>A függőleges </a:t>
            </a:r>
            <a:r>
              <a:rPr lang="hu-HU" dirty="0" smtClean="0"/>
              <a:t>tengelyű</a:t>
            </a:r>
          </a:p>
          <a:p>
            <a:pPr>
              <a:buFont typeface="Wingdings" pitchFamily="2" charset="2"/>
              <a:buChar char="v"/>
            </a:pPr>
            <a:r>
              <a:rPr lang="hu-HU" dirty="0"/>
              <a:t> </a:t>
            </a:r>
            <a:r>
              <a:rPr lang="hu-HU" dirty="0" smtClean="0"/>
              <a:t>A különleges </a:t>
            </a:r>
            <a:r>
              <a:rPr lang="hu-HU" dirty="0"/>
              <a:t>kialakítású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Eniko\Asztal\200px-Darrieus-windmi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487" y="820737"/>
            <a:ext cx="3330597" cy="4179899"/>
          </a:xfrm>
          <a:prstGeom prst="rect">
            <a:avLst/>
          </a:prstGeom>
          <a:noFill/>
        </p:spPr>
      </p:pic>
      <p:pic>
        <p:nvPicPr>
          <p:cNvPr id="21507" name="Picture 3" descr="C:\Documents and Settings\Eniko\Asztal\H-Darrieus-Rot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000108"/>
            <a:ext cx="3352223" cy="4324368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571472" y="5429264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30 m </a:t>
            </a:r>
            <a:r>
              <a:rPr lang="hu-HU" dirty="0" err="1"/>
              <a:t>Darrieus</a:t>
            </a:r>
            <a:r>
              <a:rPr lang="hu-HU" dirty="0"/>
              <a:t> </a:t>
            </a:r>
            <a:r>
              <a:rPr lang="hu-HU" dirty="0" smtClean="0"/>
              <a:t>szélerőmű </a:t>
            </a:r>
            <a:r>
              <a:rPr lang="hu-HU" dirty="0" err="1" smtClean="0"/>
              <a:t>aMagdalen-szigeteken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5286380" y="5715016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H-Darrieus-turbina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4" name="Picture 6" descr="http://www.zeroenergiahaz.hu/kep/szelen/nagy/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259988"/>
            <a:ext cx="4786346" cy="3598012"/>
          </a:xfrm>
          <a:prstGeom prst="rect">
            <a:avLst/>
          </a:prstGeom>
          <a:noFill/>
        </p:spPr>
      </p:pic>
      <p:pic>
        <p:nvPicPr>
          <p:cNvPr id="22530" name="Picture 2" descr="http://www.zeroenergiahaz.hu/kep/szelen/nagy/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290"/>
            <a:ext cx="4732314" cy="3214710"/>
          </a:xfrm>
          <a:prstGeom prst="rect">
            <a:avLst/>
          </a:prstGeom>
          <a:noFill/>
        </p:spPr>
      </p:pic>
      <p:pic>
        <p:nvPicPr>
          <p:cNvPr id="22532" name="Picture 4" descr="http://www.zeroenergiahaz.hu/userfiles/Delta-II_wind_turbine_vawt_pacwin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214290"/>
            <a:ext cx="4095750" cy="3267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Szélenergia felhasználása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389120"/>
          </a:xfrm>
        </p:spPr>
        <p:txBody>
          <a:bodyPr/>
          <a:lstStyle/>
          <a:p>
            <a:r>
              <a:rPr lang="hu-HU" dirty="0"/>
              <a:t>Villamos energia </a:t>
            </a:r>
            <a:r>
              <a:rPr lang="hu-HU" dirty="0" smtClean="0"/>
              <a:t>előállítása</a:t>
            </a:r>
          </a:p>
          <a:p>
            <a:r>
              <a:rPr lang="hu-HU" dirty="0"/>
              <a:t>Víz </a:t>
            </a:r>
            <a:r>
              <a:rPr lang="hu-HU" dirty="0" smtClean="0"/>
              <a:t>kiemelése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nyf.hu/others/html/kornyezettud/megujulo/SzelEnergia/VizSzivatty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36"/>
            <a:ext cx="6572296" cy="43377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89120"/>
          </a:xfrm>
        </p:spPr>
        <p:txBody>
          <a:bodyPr/>
          <a:lstStyle/>
          <a:p>
            <a:r>
              <a:rPr lang="hu-HU" dirty="0" smtClean="0">
                <a:hlinkClick r:id="rId2"/>
              </a:rPr>
              <a:t>http://</a:t>
            </a:r>
            <a:r>
              <a:rPr lang="hu-HU" dirty="0" smtClean="0">
                <a:hlinkClick r:id="rId2"/>
              </a:rPr>
              <a:t>www.nyf.hu/others/html/kornyezettud/megujulo/SzelEnergia/Windenergy.html</a:t>
            </a:r>
            <a:endParaRPr lang="hu-HU" dirty="0" smtClean="0"/>
          </a:p>
          <a:p>
            <a:r>
              <a:rPr lang="hu-HU" dirty="0" smtClean="0">
                <a:hlinkClick r:id="rId3"/>
              </a:rPr>
              <a:t>http://</a:t>
            </a:r>
            <a:r>
              <a:rPr lang="hu-HU" dirty="0" smtClean="0">
                <a:hlinkClick r:id="rId3"/>
              </a:rPr>
              <a:t>www.zeroenergiahaz.hu/index.php?link=szelen</a:t>
            </a:r>
            <a:endParaRPr lang="hu-HU" dirty="0" smtClean="0"/>
          </a:p>
          <a:p>
            <a:r>
              <a:rPr lang="hu-HU" dirty="0" err="1" smtClean="0"/>
              <a:t>Wikipédia</a:t>
            </a:r>
            <a:endParaRPr lang="hu-H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5500726"/>
          </a:xfrm>
        </p:spPr>
        <p:txBody>
          <a:bodyPr/>
          <a:lstStyle/>
          <a:p>
            <a:r>
              <a:rPr lang="hu-HU" dirty="0"/>
              <a:t>A </a:t>
            </a:r>
            <a:r>
              <a:rPr lang="hu-HU" b="1" dirty="0"/>
              <a:t>szélenergia</a:t>
            </a:r>
            <a:r>
              <a:rPr lang="hu-HU" dirty="0"/>
              <a:t> megújuló energiafajta, amelynek termelése környezetvédelmi és költségelőnyei miatt rohamos ütemben nő a világban, főleg Európában</a:t>
            </a:r>
            <a:r>
              <a:rPr lang="hu-H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hu-HU" dirty="0" err="1" smtClean="0"/>
              <a:t>örténete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89120"/>
          </a:xfrm>
        </p:spPr>
        <p:txBody>
          <a:bodyPr/>
          <a:lstStyle/>
          <a:p>
            <a:r>
              <a:rPr lang="hu-HU" dirty="0"/>
              <a:t>A szél okozta viharok, </a:t>
            </a:r>
            <a:r>
              <a:rPr lang="hu-HU" dirty="0" smtClean="0"/>
              <a:t>természeti csapások</a:t>
            </a:r>
            <a:r>
              <a:rPr lang="hu-HU" dirty="0"/>
              <a:t> hatalmas erejétől régóta retteg az ember és e hatalmas energiát, a szélenergiáját is régóta igyekszik felhasználni az emberiség</a:t>
            </a:r>
            <a:r>
              <a:rPr lang="hu-HU" dirty="0" smtClean="0"/>
              <a:t>.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yf.hu/others/html/kornyezettud/megujulo/SzelEnergia/Hurrik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3643338" cy="4264849"/>
          </a:xfrm>
          <a:prstGeom prst="rect">
            <a:avLst/>
          </a:prstGeom>
          <a:noFill/>
        </p:spPr>
      </p:pic>
      <p:pic>
        <p:nvPicPr>
          <p:cNvPr id="1028" name="Picture 4" descr="http://www.nyf.hu/others/html/kornyezettud/megujulo/SzelEnergia/torna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143116"/>
            <a:ext cx="4329288" cy="28003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5214974"/>
          </a:xfrm>
        </p:spPr>
        <p:txBody>
          <a:bodyPr/>
          <a:lstStyle/>
          <a:p>
            <a:r>
              <a:rPr lang="hu-HU" dirty="0"/>
              <a:t>A szelet előbb használták a vízen, mint a szárazföldön</a:t>
            </a:r>
            <a:r>
              <a:rPr lang="hu-HU" dirty="0" smtClean="0"/>
              <a:t>.</a:t>
            </a:r>
          </a:p>
          <a:p>
            <a:r>
              <a:rPr lang="hu-HU" dirty="0"/>
              <a:t>A </a:t>
            </a:r>
            <a:r>
              <a:rPr lang="hu-HU" dirty="0" smtClean="0"/>
              <a:t>vitorlás</a:t>
            </a:r>
            <a:r>
              <a:rPr lang="hu-HU" dirty="0"/>
              <a:t> </a:t>
            </a:r>
            <a:r>
              <a:rPr lang="hu-HU" dirty="0" smtClean="0"/>
              <a:t>hajó, </a:t>
            </a:r>
            <a:r>
              <a:rPr lang="hu-HU" dirty="0"/>
              <a:t>felváltotta az evezős </a:t>
            </a:r>
            <a:r>
              <a:rPr lang="hu-HU" dirty="0" smtClean="0"/>
              <a:t>hajókat.</a:t>
            </a:r>
          </a:p>
          <a:p>
            <a:r>
              <a:rPr lang="hu-HU" dirty="0"/>
              <a:t>Egyiptomba jelent meg először</a:t>
            </a:r>
            <a:r>
              <a:rPr lang="hu-HU" dirty="0" smtClean="0"/>
              <a:t>.</a:t>
            </a:r>
          </a:p>
          <a:p>
            <a:r>
              <a:rPr lang="hu-HU" dirty="0" smtClean="0"/>
              <a:t>Hátránya: </a:t>
            </a:r>
            <a:r>
              <a:rPr lang="hu-HU" dirty="0"/>
              <a:t>csak hátszélben volt alkalmazható. </a:t>
            </a:r>
            <a:endParaRPr lang="hu-HU" dirty="0" smtClean="0"/>
          </a:p>
          <a:p>
            <a:r>
              <a:rPr lang="hu-HU" dirty="0" smtClean="0"/>
              <a:t>A görögöknek</a:t>
            </a:r>
            <a:r>
              <a:rPr lang="hu-HU" dirty="0"/>
              <a:t>, rómaiaknak köszönhetően rájöttek a széliránytól független hajózás technikájára.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nyf.hu/others/html/kornyezettud/megujulo/SzelEnergia/ship%20pictu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191250" cy="4143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Szélmalom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5720" y="2071678"/>
            <a:ext cx="8572560" cy="4525963"/>
          </a:xfrm>
        </p:spPr>
        <p:txBody>
          <a:bodyPr/>
          <a:lstStyle/>
          <a:p>
            <a:r>
              <a:rPr lang="hu-HU" dirty="0" smtClean="0"/>
              <a:t>Olyan</a:t>
            </a:r>
            <a:r>
              <a:rPr lang="hu-HU" dirty="0"/>
              <a:t> gép, mely a szél </a:t>
            </a:r>
            <a:r>
              <a:rPr lang="hu-HU" dirty="0" smtClean="0"/>
              <a:t>mozgás energiáját</a:t>
            </a:r>
            <a:r>
              <a:rPr lang="hu-HU" dirty="0"/>
              <a:t> mechanikai munkává alakítja át tengelyre szerelt lapátok segítségével</a:t>
            </a:r>
            <a:r>
              <a:rPr lang="hu-HU" dirty="0" smtClean="0"/>
              <a:t>.</a:t>
            </a:r>
          </a:p>
          <a:p>
            <a:r>
              <a:rPr lang="hu-HU" dirty="0"/>
              <a:t>Leggyakrabban gabonát őröltek a </a:t>
            </a:r>
            <a:r>
              <a:rPr lang="hu-HU" dirty="0" smtClean="0"/>
              <a:t>malomban.</a:t>
            </a:r>
          </a:p>
          <a:p>
            <a:r>
              <a:rPr lang="hu-HU" dirty="0" smtClean="0"/>
              <a:t>Vagy</a:t>
            </a:r>
            <a:r>
              <a:rPr lang="hu-HU" dirty="0"/>
              <a:t> vízkiemelő szivattyúkat </a:t>
            </a:r>
            <a:r>
              <a:rPr lang="hu-HU" dirty="0" smtClean="0"/>
              <a:t>hajtott.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https://upload.wikimedia.org/wikipedia/commons/thumb/a/a7/Molen_Wageningen_de_Vlijt_Windmill.jpg/800px-Molen_Wageningen_de_Vlijt_Windmil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460" name="AutoShape 4" descr="https://upload.wikimedia.org/wikipedia/commons/thumb/a/a7/Molen_Wageningen_de_Vlijt_Windmill.jpg/800px-Molen_Wageningen_de_Vlijt_Windmil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462" name="AutoShape 6" descr="https://upload.wikimedia.org/wikipedia/commons/thumb/a/a7/Molen_Wageningen_de_Vlijt_Windmill.jpg/220px-Molen_Wageningen_de_Vlijt_Windmil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464" name="AutoShape 8" descr="https://upload.wikimedia.org/wikipedia/commons/thumb/a/a7/Molen_Wageningen_de_Vlijt_Windmill.jpg/800px-Molen_Wageningen_de_Vlijt_Windmil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9465" name="Picture 9" descr="C:\Documents and Settings\Eniko\Asztal\220px-Molen_Wageningen_de_Vlijt_Windmi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4032877" cy="4857784"/>
          </a:xfrm>
          <a:prstGeom prst="rect">
            <a:avLst/>
          </a:prstGeom>
          <a:noFill/>
        </p:spPr>
      </p:pic>
      <p:pic>
        <p:nvPicPr>
          <p:cNvPr id="19466" name="Picture 10" descr="C:\Documents and Settings\Eniko\Asztal\220px-A_Windmill_on_the_Lasithi_Platea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3869" y="1000108"/>
            <a:ext cx="3848015" cy="5124857"/>
          </a:xfrm>
          <a:prstGeom prst="rect">
            <a:avLst/>
          </a:prstGeom>
          <a:noFill/>
        </p:spPr>
      </p:pic>
      <p:sp>
        <p:nvSpPr>
          <p:cNvPr id="8" name="Szövegdoboz 7"/>
          <p:cNvSpPr txBox="1"/>
          <p:nvPr/>
        </p:nvSpPr>
        <p:spPr>
          <a:xfrm>
            <a:off x="428596" y="585789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Holland szélmalom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286380" y="6215082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Görög vitorlás szélmalom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340369"/>
          </a:xfrm>
        </p:spPr>
        <p:txBody>
          <a:bodyPr/>
          <a:lstStyle/>
          <a:p>
            <a:r>
              <a:rPr lang="hu-HU" dirty="0"/>
              <a:t>A szél energiáját elektromosság termelésére a 19. század végén kezdték </a:t>
            </a:r>
            <a:r>
              <a:rPr lang="hu-HU" dirty="0" smtClean="0"/>
              <a:t>használni.</a:t>
            </a:r>
          </a:p>
          <a:p>
            <a:r>
              <a:rPr lang="hu-HU" dirty="0" smtClean="0"/>
              <a:t>A </a:t>
            </a:r>
            <a:r>
              <a:rPr lang="hu-HU" dirty="0"/>
              <a:t>szélenergia csak a 20. század végén jutott nagyobb </a:t>
            </a:r>
            <a:r>
              <a:rPr lang="hu-HU" dirty="0" smtClean="0"/>
              <a:t>szerephez.</a:t>
            </a:r>
          </a:p>
          <a:p>
            <a:r>
              <a:rPr lang="hu-HU" dirty="0"/>
              <a:t>A Nap </a:t>
            </a:r>
            <a:r>
              <a:rPr lang="hu-HU" dirty="0" smtClean="0"/>
              <a:t>Földet</a:t>
            </a:r>
            <a:r>
              <a:rPr lang="hu-HU" dirty="0"/>
              <a:t> elérő energiájának 1-4%-a alakul szélenergiává</a:t>
            </a:r>
            <a:r>
              <a:rPr lang="hu-HU" dirty="0" smtClean="0"/>
              <a:t>.</a:t>
            </a:r>
          </a:p>
          <a:p>
            <a:r>
              <a:rPr lang="hu-HU" dirty="0"/>
              <a:t>Ez 50-100-szor nagyobb mennyiség, mint amennyit a Föld teljes növényvilága konvertál </a:t>
            </a:r>
            <a:r>
              <a:rPr lang="hu-HU" dirty="0" smtClean="0"/>
              <a:t>a fotoszintézisen</a:t>
            </a:r>
            <a:r>
              <a:rPr lang="hu-HU" dirty="0"/>
              <a:t> keresztül.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101</Words>
  <Application>Microsoft Office PowerPoint</Application>
  <PresentationFormat>Diavetítés a képernyőre (4:3 oldalarány)</PresentationFormat>
  <Paragraphs>35</Paragraphs>
  <Slides>16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Áramlás</vt:lpstr>
      <vt:lpstr>Szélenergia </vt:lpstr>
      <vt:lpstr>2. dia</vt:lpstr>
      <vt:lpstr>Története</vt:lpstr>
      <vt:lpstr>4. dia</vt:lpstr>
      <vt:lpstr>5. dia</vt:lpstr>
      <vt:lpstr>6. dia</vt:lpstr>
      <vt:lpstr>Szélmalom</vt:lpstr>
      <vt:lpstr>8. dia</vt:lpstr>
      <vt:lpstr>9. dia</vt:lpstr>
      <vt:lpstr>Szélerőmű/Szélturbina</vt:lpstr>
      <vt:lpstr>11. dia</vt:lpstr>
      <vt:lpstr>12. dia</vt:lpstr>
      <vt:lpstr>Szélenergia felhasználása</vt:lpstr>
      <vt:lpstr>14. dia</vt:lpstr>
      <vt:lpstr>Felhasznált irodalom</vt:lpstr>
      <vt:lpstr>Köszönöm szépen a figyelmet!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Szélenergia </dc:title>
  <dc:creator>Eniko</dc:creator>
  <cp:lastModifiedBy>Eniko</cp:lastModifiedBy>
  <cp:revision>7</cp:revision>
  <dcterms:created xsi:type="dcterms:W3CDTF">2017-11-10T12:19:45Z</dcterms:created>
  <dcterms:modified xsi:type="dcterms:W3CDTF">2017-11-10T13:22:33Z</dcterms:modified>
</cp:coreProperties>
</file>