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hu-H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Kép beszúrásához kattintson az ikonra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A538EB-D213-4BF4-ABFD-9F7BC9DE5ADB}" type="datetimeFigureOut">
              <a:rPr lang="hu-HU" smtClean="0"/>
              <a:t>2017.11.01.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1B76EFA-D13B-4318-91E1-D684B44F85BF}" type="slidenum">
              <a:rPr lang="hu-HU" smtClean="0"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SZÉLERŐMŰ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Szélerőmű park madártávlatból</a:t>
            </a:r>
            <a:endParaRPr lang="hu-HU" dirty="0"/>
          </a:p>
        </p:txBody>
      </p:sp>
      <p:pic>
        <p:nvPicPr>
          <p:cNvPr id="4" name="Tartalom helye 3" descr="12_01_jp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32448"/>
            <a:ext cx="8229600" cy="404402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</a:t>
            </a:r>
            <a:r>
              <a:rPr lang="hu-HU" dirty="0" err="1" smtClean="0"/>
              <a:t>kisigmándi</a:t>
            </a:r>
            <a:r>
              <a:rPr lang="hu-HU" dirty="0" smtClean="0"/>
              <a:t> </a:t>
            </a:r>
            <a:r>
              <a:rPr lang="hu-HU" dirty="0" err="1" smtClean="0"/>
              <a:t>szélerőműpark</a:t>
            </a:r>
            <a:r>
              <a:rPr lang="hu-HU" dirty="0" smtClean="0"/>
              <a:t> egy részlete</a:t>
            </a:r>
            <a:endParaRPr lang="hu-HU" dirty="0"/>
          </a:p>
        </p:txBody>
      </p:sp>
      <p:pic>
        <p:nvPicPr>
          <p:cNvPr id="4" name="Tartalom helye 3" descr="Kisgmánd-szélerőműpar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2132856"/>
            <a:ext cx="6817940" cy="369305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Egy szélturbina oszlopának alsó része szállítás közben</a:t>
            </a:r>
            <a:endParaRPr lang="hu-HU" dirty="0"/>
          </a:p>
        </p:txBody>
      </p:sp>
      <p:pic>
        <p:nvPicPr>
          <p:cNvPr id="4" name="Tartalom helye 3" descr="szélturbina szár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7664" y="1628800"/>
            <a:ext cx="6023266" cy="452288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Turbinalapát szállítása</a:t>
            </a:r>
            <a:endParaRPr lang="hu-HU" dirty="0"/>
          </a:p>
        </p:txBody>
      </p:sp>
      <p:pic>
        <p:nvPicPr>
          <p:cNvPr id="4" name="Tartalom helye 3" descr="Csak-egy-szélerőmű-turbinalapát-szállítá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988840"/>
            <a:ext cx="6613533" cy="37146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Törpék és óriások</a:t>
            </a:r>
            <a:endParaRPr lang="hu-HU" dirty="0"/>
          </a:p>
        </p:txBody>
      </p:sp>
      <p:pic>
        <p:nvPicPr>
          <p:cNvPr id="4" name="Tartalom helye 3" descr="szélturbi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700808"/>
            <a:ext cx="7509271" cy="441721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gycsúcs">
  <a:themeElements>
    <a:clrScheme name="Egyéni 56. séma">
      <a:dk1>
        <a:srgbClr val="0000AC"/>
      </a:dk1>
      <a:lt1>
        <a:srgbClr val="C1F8FF"/>
      </a:lt1>
      <a:dk2>
        <a:srgbClr val="0000AC"/>
      </a:dk2>
      <a:lt2>
        <a:srgbClr val="3DBCF5"/>
      </a:lt2>
      <a:accent1>
        <a:srgbClr val="00B0F0"/>
      </a:accent1>
      <a:accent2>
        <a:srgbClr val="0070C0"/>
      </a:accent2>
      <a:accent3>
        <a:srgbClr val="EDF5F7"/>
      </a:accent3>
      <a:accent4>
        <a:srgbClr val="C1F8FF"/>
      </a:accent4>
      <a:accent5>
        <a:srgbClr val="0070C0"/>
      </a:accent5>
      <a:accent6>
        <a:srgbClr val="00B0F0"/>
      </a:accent6>
      <a:hlink>
        <a:srgbClr val="002060"/>
      </a:hlink>
      <a:folHlink>
        <a:srgbClr val="0000AC"/>
      </a:folHlink>
    </a:clrScheme>
    <a:fontScheme name="Hegycsúcs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egycsúcs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21</Words>
  <Application>Microsoft Office PowerPoint</Application>
  <PresentationFormat>Diavetítés a képernyőre (4:3 oldalarány)</PresentationFormat>
  <Paragraphs>6</Paragraphs>
  <Slides>6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7" baseType="lpstr">
      <vt:lpstr>Hegycsúcs</vt:lpstr>
      <vt:lpstr>SZÉLERŐMŰ</vt:lpstr>
      <vt:lpstr>Szélerőmű park madártávlatból</vt:lpstr>
      <vt:lpstr>A kisigmándi szélerőműpark egy részlete</vt:lpstr>
      <vt:lpstr>Egy szélturbina oszlopának alsó része szállítás közben</vt:lpstr>
      <vt:lpstr>Turbinalapát szállítása</vt:lpstr>
      <vt:lpstr>Törpék és óriások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SZÉLERŐMŰ</dc:title>
  <dc:creator>JBetty</dc:creator>
  <cp:lastModifiedBy>JBetty</cp:lastModifiedBy>
  <cp:revision>2</cp:revision>
  <dcterms:created xsi:type="dcterms:W3CDTF">2017-11-01T19:52:42Z</dcterms:created>
  <dcterms:modified xsi:type="dcterms:W3CDTF">2017-11-01T20:03:08Z</dcterms:modified>
</cp:coreProperties>
</file>