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7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-50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16398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3479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27354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876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61154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0524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29548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7379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8109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38472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9588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4715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5673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36376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2627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6073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7624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21" Type="http://schemas.openxmlformats.org/officeDocument/2006/relationships/image" Target="../media/image4.png"/><Relationship Id="rId22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88CB773-CB02-4217-B928-CD2AF18860DF}" type="datetimeFigureOut">
              <a:rPr lang="ro-RO" smtClean="0"/>
              <a:t>17. 05. 29.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DA544-9E77-4D5F-8DF6-5317CA30994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00932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Álom, </a:t>
            </a:r>
            <a:r>
              <a:rPr lang="hu-HU" dirty="0" err="1" smtClean="0"/>
              <a:t>álom</a:t>
            </a:r>
            <a:r>
              <a:rPr lang="hu-HU" dirty="0" smtClean="0"/>
              <a:t>, édes álom</a:t>
            </a:r>
            <a:endParaRPr lang="ro-RO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Szabó Gizella</a:t>
            </a:r>
          </a:p>
          <a:p>
            <a:r>
              <a:rPr lang="hu-HU" dirty="0" smtClean="0"/>
              <a:t>Az álmok nyomában című cikkhez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372147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Érdekes volt a film!</a:t>
            </a:r>
            <a:endParaRPr lang="ro-RO" dirty="0"/>
          </a:p>
        </p:txBody>
      </p:sp>
      <p:pic>
        <p:nvPicPr>
          <p:cNvPr id="1026" name="Picture 2" descr="Képtalálat a következ&amp;odblac;re: „alvó gyerek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021" y="1853249"/>
            <a:ext cx="6458257" cy="42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308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Jobban értem  a </a:t>
            </a:r>
            <a:r>
              <a:rPr lang="hu-HU" dirty="0" smtClean="0"/>
              <a:t>matekot</a:t>
            </a:r>
            <a:r>
              <a:rPr lang="hu-HU" dirty="0" smtClean="0"/>
              <a:t>?</a:t>
            </a:r>
            <a:endParaRPr lang="ro-RO" dirty="0"/>
          </a:p>
        </p:txBody>
      </p:sp>
      <p:pic>
        <p:nvPicPr>
          <p:cNvPr id="2050" name="Picture 2" descr="Képtalálat a következ&amp;odblac;re: „alvó gyerek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888" y="2340769"/>
            <a:ext cx="68580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463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kihagyhatatlan </a:t>
            </a:r>
            <a:r>
              <a:rPr lang="hu-HU" dirty="0" smtClean="0"/>
              <a:t>esti mesék</a:t>
            </a:r>
            <a:endParaRPr lang="ro-RO" dirty="0"/>
          </a:p>
        </p:txBody>
      </p:sp>
      <p:pic>
        <p:nvPicPr>
          <p:cNvPr id="3074" name="Picture 2" descr="Képtalálat a következ&amp;odblac;re: „alvó gyerek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888" y="2340769"/>
            <a:ext cx="68580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9927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6111" y="2279561"/>
            <a:ext cx="9404723" cy="1712889"/>
          </a:xfrm>
        </p:spPr>
        <p:txBody>
          <a:bodyPr/>
          <a:lstStyle/>
          <a:p>
            <a:r>
              <a:rPr lang="hu-HU" smtClean="0"/>
              <a:t>		Köszönöm </a:t>
            </a:r>
            <a:r>
              <a:rPr lang="hu-HU" dirty="0" smtClean="0"/>
              <a:t>a figyelmet!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28134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	Miért alszunk?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alvás során felfrissül az emberi szervezet, kipiheni a napi fáradalmakat.</a:t>
            </a:r>
            <a:endParaRPr lang="ro-RO" dirty="0" smtClean="0"/>
          </a:p>
          <a:p>
            <a:r>
              <a:rPr lang="hu-HU" dirty="0" smtClean="0"/>
              <a:t>A minőségi és pihentető alvást számos tényező befolyásolja:</a:t>
            </a:r>
          </a:p>
          <a:p>
            <a:pPr lvl="2"/>
            <a:r>
              <a:rPr lang="hu-HU" dirty="0" smtClean="0"/>
              <a:t>Felnőtteknél a napi családi gondok, akár főiskolai tanulmányok párkapcsolati kérdések, a napi stresszes helyzetek akár a munkahelyen.</a:t>
            </a:r>
          </a:p>
          <a:p>
            <a:pPr lvl="2"/>
            <a:r>
              <a:rPr lang="hu-HU" dirty="0" smtClean="0"/>
              <a:t>Gyerekeknél nyugtalan alvásra adhat okot egy rémálom, egy dolgozat előtti éjszaka, felelés, rossz, piszkálódó társaság, szülők közti vita, veszekedés..</a:t>
            </a:r>
            <a:endParaRPr lang="hu-HU" dirty="0"/>
          </a:p>
          <a:p>
            <a:pPr lvl="2"/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0931" y="4430332"/>
            <a:ext cx="5525036" cy="221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935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Mennyit kell aludnunk?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 felnőtt általában napi 8 óra alvást igényel, persze ez személyenként el is térhet, van, aki ennél többet, van, aki ennél kevesebbet.</a:t>
            </a:r>
          </a:p>
          <a:p>
            <a:r>
              <a:rPr lang="hu-HU" dirty="0" smtClean="0"/>
              <a:t>A gyerekek szervezete több alvást igényel, a pici baba akár 10-14 órát is képes aludni naponta.</a:t>
            </a:r>
          </a:p>
          <a:p>
            <a:r>
              <a:rPr lang="hu-HU" dirty="0" smtClean="0"/>
              <a:t>Az idősek körében gyakran fellép alvászavar, nem tudnak aludni.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493419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Miért hasznos a napi 8 óra alvás betartása?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 	Erősíti az immunrendszert.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Segíti az emlékezőképesség megtartását és fenntartását.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Befolyásolja a koncentrációs képességet.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Hatással van a napközbeni fizikai és agyi tevékenységünkre.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062023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Miért aludj többet és időben, te mint gyerek?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Kipihenten és jókedvűen indul egy unalmas hétköznap is.</a:t>
            </a:r>
          </a:p>
          <a:p>
            <a:r>
              <a:rPr lang="hu-HU" dirty="0" smtClean="0"/>
              <a:t>Észreveszed, hogy reggel milyen szépen süt a nap.</a:t>
            </a:r>
          </a:p>
          <a:p>
            <a:r>
              <a:rPr lang="hu-HU" dirty="0" smtClean="0"/>
              <a:t>Könnyebben megjegyzed a suliban elhangzottakat.</a:t>
            </a:r>
          </a:p>
          <a:p>
            <a:r>
              <a:rPr lang="hu-HU" dirty="0" smtClean="0"/>
              <a:t>A matek sem okoz olyan komoly gondot, ha frissebb vagy agyilag.</a:t>
            </a:r>
          </a:p>
          <a:p>
            <a:r>
              <a:rPr lang="hu-HU" dirty="0" smtClean="0"/>
              <a:t>Nem nyűgösködsz a felnőtteken.</a:t>
            </a:r>
          </a:p>
          <a:p>
            <a:r>
              <a:rPr lang="hu-HU" dirty="0" smtClean="0"/>
              <a:t>Az álmok mezején megvalósíthatod vágyaid, </a:t>
            </a:r>
            <a:r>
              <a:rPr lang="hu-HU" dirty="0" err="1" smtClean="0"/>
              <a:t>tettrekészebb</a:t>
            </a:r>
            <a:r>
              <a:rPr lang="hu-HU" dirty="0" smtClean="0"/>
              <a:t> leszel kipihenten, hogy a való életben is elérd a vágyaid.</a:t>
            </a:r>
          </a:p>
          <a:p>
            <a:r>
              <a:rPr lang="hu-HU" dirty="0" smtClean="0"/>
              <a:t>És végül, jobb hangulatot teremtesz a környezeted számára, lehet könnyebben jutalmaznak meg a szüleid.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243930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alvás fázisai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alvás fázisai meghatározott sorrendben követik egymást.</a:t>
            </a:r>
          </a:p>
          <a:p>
            <a:r>
              <a:rPr lang="hu-HU" dirty="0" smtClean="0"/>
              <a:t>A non-REM és a REM fázisok egymás után váltakoznak, főként a non-REM fázis tölti ki az alvás 80 %-át.</a:t>
            </a:r>
          </a:p>
          <a:p>
            <a:r>
              <a:rPr lang="hu-HU" dirty="0" smtClean="0"/>
              <a:t>A REM fázisban gyors szemmozgás figyelhető</a:t>
            </a:r>
            <a:r>
              <a:rPr lang="hu-HU" dirty="0"/>
              <a:t> </a:t>
            </a:r>
            <a:r>
              <a:rPr lang="hu-HU" dirty="0" smtClean="0"/>
              <a:t>meg, az izomtónus megszűnik, ebben a szakaszban álmodunk.</a:t>
            </a:r>
          </a:p>
          <a:p>
            <a:r>
              <a:rPr lang="hu-HU" dirty="0" smtClean="0"/>
              <a:t>Ezt követően ismét eljutunk a mély alvásig.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146285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 is az álom?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Képek, gondolatok, érzelmek, hangok, amelyek az alvás bizonyos fázisában futnak át agyunkon.</a:t>
            </a:r>
          </a:p>
          <a:p>
            <a:r>
              <a:rPr lang="hu-HU" dirty="0" smtClean="0"/>
              <a:t>Vannak tudatos álmok, amire emlékszünk, sekkor az alvó személy tisztában van tudatállapotával, befolyásolhatja az álombeli történéseket.</a:t>
            </a:r>
          </a:p>
          <a:p>
            <a:r>
              <a:rPr lang="hu-HU" dirty="0" smtClean="0"/>
              <a:t>Vannak tudatalatti álmok, amelyekre sosem emlékszünk.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005421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Alvási szokások kialakítása a nyugodt alvás reményében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Mindig kelj és feküdj ugyanabban az időpontban!</a:t>
            </a:r>
          </a:p>
          <a:p>
            <a:r>
              <a:rPr lang="hu-HU" dirty="0" smtClean="0"/>
              <a:t>Nappal tölts minél több időt fényen, a szabadban!</a:t>
            </a:r>
          </a:p>
          <a:p>
            <a:r>
              <a:rPr lang="hu-HU" dirty="0" smtClean="0"/>
              <a:t>Éjszakára zárd ki a szobádból a környezeti zajokat, fényeket!</a:t>
            </a:r>
          </a:p>
          <a:p>
            <a:r>
              <a:rPr lang="hu-HU" dirty="0" smtClean="0"/>
              <a:t>Étkezz rendszeresen és egészségesen!</a:t>
            </a:r>
          </a:p>
          <a:p>
            <a:r>
              <a:rPr lang="hu-HU" dirty="0" smtClean="0"/>
              <a:t>Sportolj sokat!</a:t>
            </a:r>
          </a:p>
          <a:p>
            <a:r>
              <a:rPr lang="hu-HU" dirty="0" smtClean="0"/>
              <a:t>Kerüld az idegességet, stresszt!</a:t>
            </a:r>
          </a:p>
          <a:p>
            <a:r>
              <a:rPr lang="hu-HU" dirty="0" smtClean="0"/>
              <a:t>Hallgass minél több relaxációs zenét!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180846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múltban hogyan magyarázták az álmokat?</a:t>
            </a:r>
            <a:br>
              <a:rPr lang="hu-HU" dirty="0" smtClean="0"/>
            </a:b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Sok álmoskönyvet lejegyeztek, amelyben az egyes álmokat kulcsfogalmak alapján betűrendbe szedték, majd valós magyarázatot fűztek hozzá.</a:t>
            </a:r>
          </a:p>
          <a:p>
            <a:r>
              <a:rPr lang="hu-HU" dirty="0" smtClean="0"/>
              <a:t>Pl. ablak jelentése: </a:t>
            </a:r>
            <a:r>
              <a:rPr lang="hu-HU" dirty="0" smtClean="0"/>
              <a:t>kíváncsiság</a:t>
            </a:r>
            <a:r>
              <a:rPr lang="hu-HU" dirty="0" smtClean="0"/>
              <a:t>, ha nyitva </a:t>
            </a:r>
            <a:r>
              <a:rPr lang="hu-HU" dirty="0" smtClean="0"/>
              <a:t>van, </a:t>
            </a:r>
            <a:r>
              <a:rPr lang="hu-HU" dirty="0" smtClean="0"/>
              <a:t>nem félsz, hogy a titkod kiderül, csukott </a:t>
            </a:r>
            <a:r>
              <a:rPr lang="hu-HU" dirty="0" smtClean="0"/>
              <a:t>ablak: </a:t>
            </a:r>
            <a:r>
              <a:rPr lang="hu-HU" dirty="0" smtClean="0"/>
              <a:t>nem tudsz </a:t>
            </a:r>
            <a:r>
              <a:rPr lang="hu-HU" dirty="0" smtClean="0"/>
              <a:t>megfejteni </a:t>
            </a:r>
            <a:r>
              <a:rPr lang="hu-HU" dirty="0" smtClean="0"/>
              <a:t>egy rejtélyt, ablakot betörni: </a:t>
            </a:r>
            <a:r>
              <a:rPr lang="hu-HU" dirty="0" smtClean="0"/>
              <a:t>nem csak </a:t>
            </a:r>
            <a:r>
              <a:rPr lang="hu-HU" dirty="0" smtClean="0"/>
              <a:t>tisztességes eszközt használsz, hogy megtudd az igazságot.</a:t>
            </a:r>
          </a:p>
          <a:p>
            <a:r>
              <a:rPr lang="hu-HU" dirty="0" smtClean="0"/>
              <a:t>Bizonyos fogalmak az időjárást is megjósolták.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82583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Zöld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</TotalTime>
  <Words>504</Words>
  <Application>Microsoft Macintosh PowerPoint</Application>
  <PresentationFormat>Custom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Ion</vt:lpstr>
      <vt:lpstr>Álom, álom, édes álom</vt:lpstr>
      <vt:lpstr>  Miért alszunk?</vt:lpstr>
      <vt:lpstr>Mennyit kell aludnunk?</vt:lpstr>
      <vt:lpstr>Miért hasznos a napi 8 óra alvás betartása?</vt:lpstr>
      <vt:lpstr>Miért aludj többet és időben, te mint gyerek?</vt:lpstr>
      <vt:lpstr>Az alvás fázisai</vt:lpstr>
      <vt:lpstr>Mi is az álom?</vt:lpstr>
      <vt:lpstr>Alvási szokások kialakítása a nyugodt alvás reményében</vt:lpstr>
      <vt:lpstr>A múltban hogyan magyarázták az álmokat? </vt:lpstr>
      <vt:lpstr>Érdekes volt a film!</vt:lpstr>
      <vt:lpstr>Jobban értem  a matekot?</vt:lpstr>
      <vt:lpstr>A kihagyhatatlan esti mesék</vt:lpstr>
      <vt:lpstr>  Köszönöm a figyelmet!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Álom, álom, édes álom</dc:title>
  <dc:creator>Gizus</dc:creator>
  <cp:lastModifiedBy>macbook</cp:lastModifiedBy>
  <cp:revision>8</cp:revision>
  <dcterms:created xsi:type="dcterms:W3CDTF">2017-05-25T19:23:05Z</dcterms:created>
  <dcterms:modified xsi:type="dcterms:W3CDTF">2017-05-29T17:51:09Z</dcterms:modified>
</cp:coreProperties>
</file>