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F3C8-F630-43AE-AA7E-7816F4945EA7}" type="datetimeFigureOut">
              <a:rPr lang="hu-HU" smtClean="0"/>
              <a:pPr/>
              <a:t>2017.05.23.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6217-EC0A-4251-A81C-FC97A24469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Mint a madár?</a:t>
            </a:r>
            <a:endParaRPr lang="hu-HU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Szitakötő 38. szám, 38 – 39. oldal</a:t>
            </a:r>
            <a:endParaRPr lang="hu-H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MÍG - 29- es vadászrepülő:</a:t>
            </a:r>
            <a:br>
              <a:rPr lang="hu-HU" sz="2800" dirty="0" smtClean="0"/>
            </a:br>
            <a:endParaRPr lang="hu-HU" sz="2800" dirty="0"/>
          </a:p>
        </p:txBody>
      </p:sp>
      <p:pic>
        <p:nvPicPr>
          <p:cNvPr id="6" name="Tartalom helye 5" descr="m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674258" cy="4167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F – 14  TOMCAT vadászrepülő:</a:t>
            </a:r>
            <a:endParaRPr lang="hu-HU" sz="2800" dirty="0"/>
          </a:p>
        </p:txBody>
      </p:sp>
      <p:pic>
        <p:nvPicPr>
          <p:cNvPr id="6" name="Tartalom helye 5" descr="t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480720" cy="4969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Katonai teherszállító repülőgép:</a:t>
            </a:r>
            <a:endParaRPr lang="hu-HU" sz="2800" dirty="0"/>
          </a:p>
        </p:txBody>
      </p:sp>
      <p:pic>
        <p:nvPicPr>
          <p:cNvPr id="6" name="Tartalom helye 5" descr="teh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654684" cy="44910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A polgári légiközlekedés az 1920- </a:t>
            </a:r>
            <a:r>
              <a:rPr lang="hu-HU" sz="2800" dirty="0" err="1" smtClean="0"/>
              <a:t>as</a:t>
            </a:r>
            <a:r>
              <a:rPr lang="hu-HU" sz="2800" dirty="0" smtClean="0"/>
              <a:t> években jelent meg. </a:t>
            </a:r>
            <a:endParaRPr lang="hu-HU" sz="2800" dirty="0"/>
          </a:p>
        </p:txBody>
      </p:sp>
      <p:pic>
        <p:nvPicPr>
          <p:cNvPr id="4" name="Tartalom helye 3" descr="boe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707282" cy="4399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sz="2800" dirty="0" smtClean="0"/>
              <a:t>A </a:t>
            </a:r>
            <a:r>
              <a:rPr lang="hu-HU" sz="2800" dirty="0" err="1" smtClean="0"/>
              <a:t>Concord</a:t>
            </a:r>
            <a:r>
              <a:rPr lang="hu-HU" sz="2800" dirty="0" smtClean="0"/>
              <a:t> sugárhajtású gépek sebessége elérte a 2500 km/h-t. Az első </a:t>
            </a:r>
            <a:r>
              <a:rPr lang="hu-HU" sz="2800" dirty="0" err="1" smtClean="0"/>
              <a:t>Concord</a:t>
            </a:r>
            <a:r>
              <a:rPr lang="hu-HU" sz="2800" dirty="0" smtClean="0"/>
              <a:t> 1969– </a:t>
            </a:r>
            <a:r>
              <a:rPr lang="hu-HU" sz="2800" dirty="0" err="1" smtClean="0"/>
              <a:t>ben</a:t>
            </a:r>
            <a:r>
              <a:rPr lang="hu-HU" sz="2800" dirty="0" smtClean="0"/>
              <a:t> szállt fel először,  2003- </a:t>
            </a:r>
            <a:r>
              <a:rPr lang="hu-HU" sz="2800" dirty="0" err="1" smtClean="0"/>
              <a:t>ban</a:t>
            </a:r>
            <a:r>
              <a:rPr lang="hu-HU" sz="2800" dirty="0" smtClean="0"/>
              <a:t> azonban kivonták a forgalomból. </a:t>
            </a:r>
            <a:endParaRPr lang="hu-HU" sz="2800" dirty="0"/>
          </a:p>
        </p:txBody>
      </p:sp>
      <p:pic>
        <p:nvPicPr>
          <p:cNvPr id="6" name="Tartalom helye 5" descr="conco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335299" cy="4118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A léghajókat vagy zeppelineket  az 1920- </a:t>
            </a:r>
            <a:r>
              <a:rPr lang="hu-HU" sz="2800" dirty="0" err="1" smtClean="0"/>
              <a:t>as</a:t>
            </a:r>
            <a:r>
              <a:rPr lang="hu-HU" sz="2800" dirty="0" smtClean="0"/>
              <a:t> években készítették. </a:t>
            </a:r>
            <a:endParaRPr lang="hu-HU" sz="2800" dirty="0"/>
          </a:p>
        </p:txBody>
      </p:sp>
      <p:pic>
        <p:nvPicPr>
          <p:cNvPr id="7" name="Tartalom helye 6" descr="hi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184576" cy="3810573"/>
          </a:xfrm>
        </p:spPr>
      </p:pic>
      <p:pic>
        <p:nvPicPr>
          <p:cNvPr id="8" name="Kép 7" descr="hi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429000"/>
            <a:ext cx="3782808" cy="3196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A hőlégballon  olyan óriási léggömb, ahol a </a:t>
            </a:r>
            <a:r>
              <a:rPr lang="hu-HU" sz="2800" smtClean="0"/>
              <a:t>töltőgáz meleg </a:t>
            </a:r>
            <a:r>
              <a:rPr lang="hu-HU" sz="2800" dirty="0" smtClean="0"/>
              <a:t>levegő. Kedvelt és látványos sporteszköz.</a:t>
            </a:r>
            <a:endParaRPr lang="hu-HU" sz="2800" dirty="0"/>
          </a:p>
        </p:txBody>
      </p:sp>
      <p:pic>
        <p:nvPicPr>
          <p:cNvPr id="6" name="Tartalom helye 5" descr="hőlé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208356" cy="43031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2800" dirty="0" smtClean="0"/>
              <a:t>Készítette: Jenei Beáta </a:t>
            </a:r>
            <a:br>
              <a:rPr lang="hu-HU" sz="2800" dirty="0" smtClean="0"/>
            </a:br>
            <a:r>
              <a:rPr lang="hu-HU" sz="2800" dirty="0" smtClean="0"/>
              <a:t>Nagy Sára: Mint a madár? című írásához (Szitakötő 38. szám, 38- 39. oldal)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3600" dirty="0" smtClean="0"/>
              <a:t>Az emberek régi vágya a repülés. Ezt bizonyítják az ősi mítoszok is, például Daidalosz és Ikarosz története.</a:t>
            </a:r>
            <a:endParaRPr lang="hu-HU" sz="3600" dirty="0"/>
          </a:p>
        </p:txBody>
      </p:sp>
      <p:pic>
        <p:nvPicPr>
          <p:cNvPr id="6" name="Tartalom helye 5" descr="daid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514545" cy="381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2800" dirty="0" smtClean="0"/>
              <a:t>A 15. században Leonardo da Vinci szárnymozgató gépeket tervezett, de ezekkel nem sikerült a levegőbe emelkedni.</a:t>
            </a:r>
            <a:endParaRPr lang="hu-HU" sz="2800" dirty="0"/>
          </a:p>
        </p:txBody>
      </p:sp>
      <p:pic>
        <p:nvPicPr>
          <p:cNvPr id="6" name="Tartalom helye 5" descr="dav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16832"/>
            <a:ext cx="5496840" cy="3760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2800" dirty="0" smtClean="0"/>
              <a:t>A mai repülőgépek szárnya nem  úgy működik, mint a madáré. A levegőbe emelkedés  egy különleges szerkezet segítségével történik, melynek neve: légcsavar, vagy propeller.</a:t>
            </a:r>
            <a:endParaRPr lang="hu-HU" sz="2800" dirty="0"/>
          </a:p>
        </p:txBody>
      </p:sp>
      <p:pic>
        <p:nvPicPr>
          <p:cNvPr id="6" name="Tartalom helye 5" descr="pr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860987" cy="4144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Az első repülőgép megalkotói az amerikai  kerékpárgyártó testvérpár: Orwell és </a:t>
            </a:r>
            <a:r>
              <a:rPr lang="hu-HU" sz="2800" dirty="0" err="1" smtClean="0"/>
              <a:t>Wilbur</a:t>
            </a:r>
            <a:r>
              <a:rPr lang="hu-HU" sz="2800" dirty="0" smtClean="0"/>
              <a:t> Wright. </a:t>
            </a:r>
            <a:endParaRPr lang="hu-HU" sz="2800" dirty="0"/>
          </a:p>
        </p:txBody>
      </p:sp>
      <p:pic>
        <p:nvPicPr>
          <p:cNvPr id="6" name="Tartalom helye 5" descr="wrigh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192688" cy="3849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1903- </a:t>
            </a:r>
            <a:r>
              <a:rPr lang="hu-HU" sz="2800" dirty="0" err="1" smtClean="0"/>
              <a:t>ban</a:t>
            </a:r>
            <a:r>
              <a:rPr lang="hu-HU" sz="2800" dirty="0" smtClean="0"/>
              <a:t> emelkedtek először levegőbe, és 12 másodperc alatt 39 m- t repültek.</a:t>
            </a:r>
            <a:endParaRPr lang="hu-HU" sz="2800" dirty="0"/>
          </a:p>
        </p:txBody>
      </p:sp>
      <p:pic>
        <p:nvPicPr>
          <p:cNvPr id="6" name="Tartalom helye 5" descr="wright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179983" cy="4634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2800" dirty="0" smtClean="0"/>
              <a:t>Ezek után a repülés rohamos fejlődésnek indult.  1909- </a:t>
            </a:r>
            <a:r>
              <a:rPr lang="hu-HU" sz="2800" dirty="0" err="1" smtClean="0"/>
              <a:t>ben</a:t>
            </a:r>
            <a:r>
              <a:rPr lang="hu-HU" sz="2800" dirty="0" smtClean="0"/>
              <a:t> a francia Louis Blériot  átrepülte a La Manche csatornát. Néhány évvel később a pilóták már több ezer kilométert is képesek voltak repülni egyhuzamban.</a:t>
            </a:r>
            <a:endParaRPr lang="hu-HU" sz="2800" dirty="0"/>
          </a:p>
        </p:txBody>
      </p:sp>
      <p:pic>
        <p:nvPicPr>
          <p:cNvPr id="6" name="Kép 5" descr="bler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5138054" cy="3065799"/>
          </a:xfrm>
          <a:prstGeom prst="rect">
            <a:avLst/>
          </a:prstGeom>
        </p:spPr>
      </p:pic>
      <p:pic>
        <p:nvPicPr>
          <p:cNvPr id="8" name="Tartalom helye 7" descr="bléri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2348880"/>
            <a:ext cx="2088232" cy="3025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800" dirty="0" smtClean="0"/>
              <a:t>A világháborúkban katonai célból még  tovább fejlesztették a gépeket, és tömegesen gyártották őket.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I. világháborús repülőgép:</a:t>
            </a:r>
            <a:endParaRPr lang="hu-HU" dirty="0"/>
          </a:p>
        </p:txBody>
      </p:sp>
      <p:pic>
        <p:nvPicPr>
          <p:cNvPr id="5" name="Kép 4" descr="1v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76872"/>
            <a:ext cx="5547135" cy="399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II. Világháborús gépek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Szovjet vadászgép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B 29- es bombázó</a:t>
            </a:r>
            <a:endParaRPr lang="hu-HU" dirty="0"/>
          </a:p>
        </p:txBody>
      </p:sp>
      <p:pic>
        <p:nvPicPr>
          <p:cNvPr id="8" name="Kép 7" descr="2vh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954919" cy="2024066"/>
          </a:xfrm>
          <a:prstGeom prst="rect">
            <a:avLst/>
          </a:prstGeom>
        </p:spPr>
      </p:pic>
      <p:pic>
        <p:nvPicPr>
          <p:cNvPr id="9" name="Kép 8" descr="2vh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115006" cy="29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79. séma">
      <a:dk1>
        <a:srgbClr val="0AFF0A"/>
      </a:dk1>
      <a:lt1>
        <a:srgbClr val="00B0F0"/>
      </a:lt1>
      <a:dk2>
        <a:srgbClr val="669900"/>
      </a:dk2>
      <a:lt2>
        <a:srgbClr val="DB5353"/>
      </a:lt2>
      <a:accent1>
        <a:srgbClr val="006600"/>
      </a:accent1>
      <a:accent2>
        <a:srgbClr val="FF0000"/>
      </a:accent2>
      <a:accent3>
        <a:srgbClr val="EDF5F7"/>
      </a:accent3>
      <a:accent4>
        <a:srgbClr val="381750"/>
      </a:accent4>
      <a:accent5>
        <a:srgbClr val="FFC000"/>
      </a:accent5>
      <a:accent6>
        <a:srgbClr val="996633"/>
      </a:accent6>
      <a:hlink>
        <a:srgbClr val="FFFF0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260</Words>
  <Application>Microsoft Office PowerPoint</Application>
  <PresentationFormat>Diavetítés a képernyőre (4:3 oldalarány)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Mint a madár?</vt:lpstr>
      <vt:lpstr>Az emberek régi vágya a repülés. Ezt bizonyítják az ősi mítoszok is, például Daidalosz és Ikarosz története.</vt:lpstr>
      <vt:lpstr>A 15. században Leonardo da Vinci szárnymozgató gépeket tervezett, de ezekkel nem sikerült a levegőbe emelkedni.</vt:lpstr>
      <vt:lpstr>A mai repülőgépek szárnya nem  úgy működik, mint a madáré. A levegőbe emelkedés  egy különleges szerkezet segítségével történik, melynek neve: légcsavar, vagy propeller.</vt:lpstr>
      <vt:lpstr>Az első repülőgép megalkotói az amerikai  kerékpárgyártó testvérpár: Orwell és Wilbur Wright. </vt:lpstr>
      <vt:lpstr>1903- ban emelkedtek először levegőbe, és 12 másodperc alatt 39 m- t repültek.</vt:lpstr>
      <vt:lpstr>Ezek után a repülés rohamos fejlődésnek indult.  1909- ben a francia Louis Blériot  átrepülte a La Manche csatornát. Néhány évvel később a pilóták már több ezer kilométert is képesek voltak repülni egyhuzamban.</vt:lpstr>
      <vt:lpstr>A világháborúkban katonai célból még  tovább fejlesztették a gépeket, és tömegesen gyártották őket.</vt:lpstr>
      <vt:lpstr>II. Világháborús gépek</vt:lpstr>
      <vt:lpstr>MÍG - 29- es vadászrepülő: </vt:lpstr>
      <vt:lpstr>F – 14  TOMCAT vadászrepülő:</vt:lpstr>
      <vt:lpstr>Katonai teherszállító repülőgép:</vt:lpstr>
      <vt:lpstr>A polgári légiközlekedés az 1920- as években jelent meg. </vt:lpstr>
      <vt:lpstr>A Concord sugárhajtású gépek sebessége elérte a 2500 km/h-t. Az első Concord 1969– ben szállt fel először,  2003- ban azonban kivonták a forgalomból. </vt:lpstr>
      <vt:lpstr>A léghajókat vagy zeppelineket  az 1920- as években készítették. </vt:lpstr>
      <vt:lpstr>A hőlégballon  olyan óriási léggömb, ahol a töltőgáz meleg levegő. Kedvelt és látványos sporteszköz.</vt:lpstr>
      <vt:lpstr>Készítette: Jenei Beáta  Nagy Sára: Mint a madár? című írásához (Szitakötő 38. szám, 38- 39. oldal)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JBetty</dc:creator>
  <cp:lastModifiedBy>JBetty</cp:lastModifiedBy>
  <cp:revision>21</cp:revision>
  <dcterms:created xsi:type="dcterms:W3CDTF">2017-05-22T20:22:16Z</dcterms:created>
  <dcterms:modified xsi:type="dcterms:W3CDTF">2017-05-22T22:23:25Z</dcterms:modified>
</cp:coreProperties>
</file>