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2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03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8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4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06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82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97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0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87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21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4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7DF3-EBF2-4A59-B311-EE0AF898E4E2}" type="datetimeFigureOut">
              <a:rPr lang="hu-HU" smtClean="0"/>
              <a:t>2017. 06. 01.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7874-6253-453B-865C-F721DA156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5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buboréko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216"/>
            <a:ext cx="12192001" cy="6900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11" y="193638"/>
            <a:ext cx="4153989" cy="207929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hu-HU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Légvárak</a:t>
            </a:r>
            <a:br>
              <a:rPr lang="hu-HU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hu-HU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biztos alapokon</a:t>
            </a:r>
            <a:endParaRPr lang="hu-HU" sz="5400" b="1" i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18" y="6368527"/>
            <a:ext cx="1671020" cy="380615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Fándly</a:t>
            </a:r>
            <a:r>
              <a:rPr lang="hu-HU" dirty="0" smtClean="0">
                <a:solidFill>
                  <a:schemeClr val="bg1"/>
                </a:solidFill>
              </a:rPr>
              <a:t> Enikő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Picture 6" descr="Képtalálat a következőre: „taekwondo logo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22" y="1764255"/>
            <a:ext cx="3208693" cy="27432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7763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j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07" y="5930"/>
            <a:ext cx="9423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626632" y="3939991"/>
            <a:ext cx="3544643" cy="2291378"/>
          </a:xfrm>
          <a:ln>
            <a:noFill/>
          </a:ln>
        </p:spPr>
        <p:txBody>
          <a:bodyPr vert="vert270"/>
          <a:lstStyle/>
          <a:p>
            <a:r>
              <a:rPr lang="hu-H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Tunyogi</a:t>
            </a:r>
            <a:r>
              <a:rPr lang="hu-H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Hajnalka, </a:t>
            </a:r>
            <a:r>
              <a:rPr lang="hu-H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Dáriusz</a:t>
            </a:r>
            <a:r>
              <a:rPr lang="hu-H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anyukája</a:t>
            </a:r>
            <a:endParaRPr lang="hu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8192" y="1032734"/>
            <a:ext cx="2804161" cy="5671354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2005-ben </a:t>
            </a:r>
            <a:r>
              <a:rPr lang="hu-HU" dirty="0" smtClean="0"/>
              <a:t> bronzérmet </a:t>
            </a:r>
            <a:r>
              <a:rPr lang="hu-HU" dirty="0"/>
              <a:t>szerzett erőtörésben egyéniben és csapatban az olaszországi </a:t>
            </a:r>
            <a:r>
              <a:rPr lang="hu-HU" dirty="0" err="1"/>
              <a:t>Terracinaban</a:t>
            </a:r>
            <a:r>
              <a:rPr lang="hu-HU" dirty="0"/>
              <a:t> tartott </a:t>
            </a:r>
            <a:r>
              <a:rPr lang="hu-HU" dirty="0" smtClean="0"/>
              <a:t>Európa-bajnokságon</a:t>
            </a:r>
          </a:p>
          <a:p>
            <a:r>
              <a:rPr lang="hu-HU" dirty="0" smtClean="0"/>
              <a:t>bronzérmet </a:t>
            </a:r>
            <a:r>
              <a:rPr lang="hu-HU" dirty="0"/>
              <a:t>a </a:t>
            </a:r>
            <a:r>
              <a:rPr lang="hu-HU" dirty="0" err="1"/>
              <a:t>Dortmunban</a:t>
            </a:r>
            <a:r>
              <a:rPr lang="hu-HU" dirty="0"/>
              <a:t> tartott világbajnokságon (speciális technikák).</a:t>
            </a:r>
          </a:p>
          <a:p>
            <a:r>
              <a:rPr lang="hu-HU" dirty="0"/>
              <a:t>2007-ben </a:t>
            </a:r>
            <a:r>
              <a:rPr lang="hu-HU" dirty="0" smtClean="0"/>
              <a:t>a </a:t>
            </a:r>
            <a:r>
              <a:rPr lang="hu-HU" dirty="0"/>
              <a:t>kanadai </a:t>
            </a:r>
            <a:r>
              <a:rPr lang="hu-HU" dirty="0" err="1"/>
              <a:t>Quebec-ben</a:t>
            </a:r>
            <a:r>
              <a:rPr lang="hu-HU" dirty="0"/>
              <a:t> rendezett VB-n bronzérmet szerzett erőtörésben és ezüstérmet speciális technikákban. </a:t>
            </a:r>
            <a:endParaRPr lang="hu-HU" dirty="0" smtClean="0"/>
          </a:p>
          <a:p>
            <a:r>
              <a:rPr lang="hu-HU" dirty="0"/>
              <a:t>immár elsősorban </a:t>
            </a:r>
            <a:r>
              <a:rPr lang="hu-HU" dirty="0" smtClean="0"/>
              <a:t>edző </a:t>
            </a:r>
            <a:r>
              <a:rPr lang="hu-HU" dirty="0"/>
              <a:t>és </a:t>
            </a:r>
            <a:r>
              <a:rPr lang="hu-HU" dirty="0" smtClean="0"/>
              <a:t>bíró a </a:t>
            </a:r>
            <a:r>
              <a:rPr lang="hu-HU" dirty="0"/>
              <a:t>különböző </a:t>
            </a:r>
            <a:r>
              <a:rPr lang="hu-HU" dirty="0" err="1" smtClean="0"/>
              <a:t>tae</a:t>
            </a:r>
            <a:r>
              <a:rPr lang="hu-HU" dirty="0" smtClean="0"/>
              <a:t> </a:t>
            </a:r>
            <a:r>
              <a:rPr lang="hu-HU" dirty="0" err="1" smtClean="0"/>
              <a:t>kwon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versenyeken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392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eniko\Osztály 2016-2021\Előkészítő osztály 2016-2017\Iskola másképp hét, május 22-26\Péntek-Játék és sport\képek\Tae-kwan do Tunyogi Hajnalkával\IMG_28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0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37" y="4011967"/>
            <a:ext cx="3087445" cy="1325563"/>
          </a:xfrm>
        </p:spPr>
        <p:txBody>
          <a:bodyPr/>
          <a:lstStyle/>
          <a:p>
            <a:r>
              <a:rPr lang="hu-H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Beszélgetés </a:t>
            </a:r>
            <a:br>
              <a:rPr lang="hu-H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hu-H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974" y="1194099"/>
            <a:ext cx="2381026" cy="4982864"/>
          </a:xfrm>
        </p:spPr>
        <p:txBody>
          <a:bodyPr/>
          <a:lstStyle/>
          <a:p>
            <a:r>
              <a:rPr lang="hu-HU" dirty="0" smtClean="0"/>
              <a:t>A sikeres sportolói és edzői pályafutás mögött sok év kemény munkája, sok edzés, felkészülés rejlik.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704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7632" y="365124"/>
            <a:ext cx="3564368" cy="5422489"/>
          </a:xfrm>
        </p:spPr>
        <p:txBody>
          <a:bodyPr/>
          <a:lstStyle/>
          <a:p>
            <a:pPr algn="ctr"/>
            <a:r>
              <a:rPr lang="hu-HU" dirty="0" smtClean="0"/>
              <a:t>Lábbal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„TAE”</a:t>
            </a:r>
            <a:endParaRPr lang="hu-HU" dirty="0"/>
          </a:p>
        </p:txBody>
      </p:sp>
      <p:pic>
        <p:nvPicPr>
          <p:cNvPr id="4" name="Picture 3" descr="H:\eniko\Osztály 2016-2021\Előkészítő osztály 2016-2017\Iskola másképp hét, május 22-26\Péntek-Játék és sport\képek\Tae-kwan do Tunyogi Hajnalkával\IMG_27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276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0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eniko\Osztály 2016-2021\Előkészítő osztály 2016-2017\Iskola másképp hét, május 22-26\Péntek-Játék és sport\képek\Tae-kwan do Tunyogi Hajnalkával\IMG_27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0"/>
            <a:ext cx="9326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457" y="0"/>
            <a:ext cx="2757544" cy="68580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Kézzel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„KWON”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69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272" y="365125"/>
            <a:ext cx="3015728" cy="6035675"/>
          </a:xfrm>
        </p:spPr>
        <p:txBody>
          <a:bodyPr/>
          <a:lstStyle/>
          <a:p>
            <a:pPr algn="ctr"/>
            <a:r>
              <a:rPr lang="hu-HU" dirty="0" smtClean="0"/>
              <a:t>Küzdés </a:t>
            </a:r>
            <a:r>
              <a:rPr lang="hu-HU" dirty="0"/>
              <a:t>útja, művészete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„DO”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76273" cy="6882205"/>
          </a:xfrm>
        </p:spPr>
      </p:pic>
    </p:spTree>
    <p:extLst>
      <p:ext uri="{BB962C8B-B14F-4D97-AF65-F5344CB8AC3E}">
        <p14:creationId xmlns:p14="http://schemas.microsoft.com/office/powerpoint/2010/main" val="171794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eniko\Osztály 2016-2021\Előkészítő osztály 2016-2017\Iskola másképp hét, május 22-26\Péntek-Játék és sport\képek\Tae-kwan do Tunyogi Hajnalkával\IMG_27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315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566" y="365125"/>
            <a:ext cx="4360434" cy="5680673"/>
          </a:xfrm>
        </p:spPr>
        <p:txBody>
          <a:bodyPr/>
          <a:lstStyle/>
          <a:p>
            <a:pPr algn="ctr"/>
            <a:r>
              <a:rPr lang="hu-HU" dirty="0" smtClean="0"/>
              <a:t>Szorgalom, kitartás </a:t>
            </a:r>
            <a:br>
              <a:rPr lang="hu-HU" dirty="0" smtClean="0"/>
            </a:br>
            <a:r>
              <a:rPr lang="hu-HU" dirty="0" smtClean="0"/>
              <a:t>a siker </a:t>
            </a:r>
            <a:br>
              <a:rPr lang="hu-HU" dirty="0" smtClean="0"/>
            </a:br>
            <a:r>
              <a:rPr lang="hu-HU" dirty="0" smtClean="0"/>
              <a:t>titka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2372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71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Légvárak  biztos alapokon</vt:lpstr>
      <vt:lpstr>Tunyogi Hajnalka, Dáriusz anyukája</vt:lpstr>
      <vt:lpstr>Beszélgetés  </vt:lpstr>
      <vt:lpstr>Lábbal  „TAE”</vt:lpstr>
      <vt:lpstr>Kézzel  „KWON” </vt:lpstr>
      <vt:lpstr>Küzdés útja, művészete   „DO”</vt:lpstr>
      <vt:lpstr>Szorgalom, kitartás  a siker  titka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Álmok és munka</dc:title>
  <dc:creator>eniko</dc:creator>
  <cp:lastModifiedBy>eniko</cp:lastModifiedBy>
  <cp:revision>10</cp:revision>
  <dcterms:created xsi:type="dcterms:W3CDTF">2017-05-31T20:26:24Z</dcterms:created>
  <dcterms:modified xsi:type="dcterms:W3CDTF">2017-05-31T21:38:52Z</dcterms:modified>
</cp:coreProperties>
</file>