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49D72-C553-4C7B-AC7F-1625CE97D064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3BDFD-BF01-43A6-900D-8BAF3D25FB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16914" y="-888088"/>
            <a:ext cx="6729174" cy="876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990600"/>
            <a:ext cx="198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err="1"/>
              <a:t>Búth</a:t>
            </a:r>
            <a:r>
              <a:rPr lang="en-US" sz="1400" dirty="0"/>
              <a:t> </a:t>
            </a:r>
            <a:r>
              <a:rPr lang="en-US" sz="1400" dirty="0" err="1"/>
              <a:t>Emília</a:t>
            </a:r>
            <a:endParaRPr lang="en-US" sz="1400" dirty="0"/>
          </a:p>
          <a:p>
            <a:pPr algn="ctr"/>
            <a:r>
              <a:rPr lang="en-US" sz="1400" dirty="0"/>
              <a:t>ARANYALMÁK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1" y="1513820"/>
            <a:ext cx="1905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200" dirty="0"/>
              <a:t>Egyformák s mégse!</a:t>
            </a:r>
          </a:p>
          <a:p>
            <a:r>
              <a:rPr lang="hu-HU" sz="1200" dirty="0"/>
              <a:t>Semmi nem ugyanaz.</a:t>
            </a:r>
          </a:p>
          <a:p>
            <a:r>
              <a:rPr lang="hu-HU" sz="1200" dirty="0"/>
              <a:t>Hópihe szirmokkal</a:t>
            </a:r>
          </a:p>
          <a:p>
            <a:r>
              <a:rPr lang="hu-HU" sz="1200" dirty="0"/>
              <a:t>zsonglőrködik a tavasz.</a:t>
            </a:r>
          </a:p>
          <a:p>
            <a:endParaRPr lang="hu-HU" sz="1200" dirty="0"/>
          </a:p>
          <a:p>
            <a:r>
              <a:rPr lang="hu-HU" sz="1200" dirty="0"/>
              <a:t>Szél zümmög: egyetlen ágra</a:t>
            </a:r>
          </a:p>
          <a:p>
            <a:r>
              <a:rPr lang="hu-HU" sz="1200" dirty="0"/>
              <a:t>több nem is férne.</a:t>
            </a:r>
          </a:p>
          <a:p>
            <a:r>
              <a:rPr lang="hu-HU" sz="1200" dirty="0"/>
              <a:t>Almavirág az</a:t>
            </a:r>
          </a:p>
          <a:p>
            <a:r>
              <a:rPr lang="hu-HU" sz="1200" dirty="0"/>
              <a:t>almavirágnak testvére.</a:t>
            </a:r>
          </a:p>
          <a:p>
            <a:endParaRPr lang="hu-HU" sz="1200" dirty="0"/>
          </a:p>
          <a:p>
            <a:r>
              <a:rPr lang="hu-HU" sz="1200" dirty="0"/>
              <a:t>Virágban alma.</a:t>
            </a:r>
          </a:p>
          <a:p>
            <a:r>
              <a:rPr lang="hu-HU" sz="1200" dirty="0"/>
              <a:t>Almában virág. Ez a rend.</a:t>
            </a:r>
          </a:p>
          <a:p>
            <a:r>
              <a:rPr lang="hu-HU" sz="1200" dirty="0"/>
              <a:t>Hold gömbölyödik,</a:t>
            </a:r>
          </a:p>
          <a:p>
            <a:r>
              <a:rPr lang="hu-HU" sz="1200" dirty="0"/>
              <a:t>Nap fényesedik odafent.</a:t>
            </a:r>
          </a:p>
          <a:p>
            <a:endParaRPr lang="hu-HU" sz="1200" dirty="0"/>
          </a:p>
          <a:p>
            <a:r>
              <a:rPr lang="hu-HU" sz="1200" dirty="0"/>
              <a:t>Álmodik a nyár:</a:t>
            </a:r>
          </a:p>
          <a:p>
            <a:r>
              <a:rPr lang="hu-HU" sz="1200" dirty="0"/>
              <a:t>Bukfencet, piros epret.</a:t>
            </a:r>
          </a:p>
          <a:p>
            <a:r>
              <a:rPr lang="hu-HU" sz="1200" dirty="0"/>
              <a:t>Gyerekzsivaj</a:t>
            </a:r>
          </a:p>
          <a:p>
            <a:r>
              <a:rPr lang="hu-HU" sz="1200" dirty="0"/>
              <a:t>tölti be a szobát, a kertet.</a:t>
            </a:r>
          </a:p>
          <a:p>
            <a:endParaRPr lang="hu-HU" sz="1200" dirty="0"/>
          </a:p>
          <a:p>
            <a:r>
              <a:rPr lang="hu-HU" sz="1200" dirty="0"/>
              <a:t>Eső és szivárvány</a:t>
            </a:r>
          </a:p>
          <a:p>
            <a:r>
              <a:rPr lang="hu-HU" sz="1200" dirty="0"/>
              <a:t>köszönget az ősznek.</a:t>
            </a:r>
          </a:p>
          <a:p>
            <a:r>
              <a:rPr lang="hu-HU" sz="1200" dirty="0"/>
              <a:t>Az almák, mint a lombok,</a:t>
            </a:r>
          </a:p>
          <a:p>
            <a:r>
              <a:rPr lang="hu-HU" sz="1200" dirty="0"/>
              <a:t>aranyra festődnek.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0487"/>
            <a:ext cx="3240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/>
              <a:t>VERSILLUSZTRÁCIÓ A KÖLTÉSZET NAPJÁRA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2017-04-12T09:34:03Z</dcterms:created>
  <dcterms:modified xsi:type="dcterms:W3CDTF">2017-04-12T09:34:50Z</dcterms:modified>
</cp:coreProperties>
</file>