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67" autoAdjust="0"/>
  </p:normalViewPr>
  <p:slideViewPr>
    <p:cSldViewPr>
      <p:cViewPr varScale="1">
        <p:scale>
          <a:sx n="75" d="100"/>
          <a:sy n="75" d="100"/>
        </p:scale>
        <p:origin x="-100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D40140-731D-4DFC-9FB1-B791D67F98A1}" type="datetimeFigureOut">
              <a:rPr lang="sk-SK" smtClean="0"/>
              <a:pPr/>
              <a:t>4. 3. 2017</a:t>
            </a:fld>
            <a:endParaRPr lang="sk-SK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sk-SK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84AE43-F2D1-4F0E-8476-7A2AD9F912D1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4AE43-F2D1-4F0E-8476-7A2AD9F912D1}" type="slidenum">
              <a:rPr lang="sk-SK" smtClean="0"/>
              <a:pPr/>
              <a:t>7</a:t>
            </a:fld>
            <a:endParaRPr 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sk-SK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sk-SK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B117-B432-4313-BC03-2ABA42187110}" type="datetimeFigureOut">
              <a:rPr lang="sk-SK" smtClean="0"/>
              <a:pPr/>
              <a:t>4. 3. 2017</a:t>
            </a:fld>
            <a:endParaRPr lang="sk-SK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3BF5D-15D5-4439-AC3B-9002DAEDC3C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sk-SK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sk-SK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B117-B432-4313-BC03-2ABA42187110}" type="datetimeFigureOut">
              <a:rPr lang="sk-SK" smtClean="0"/>
              <a:pPr/>
              <a:t>4. 3. 2017</a:t>
            </a:fld>
            <a:endParaRPr lang="sk-SK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3BF5D-15D5-4439-AC3B-9002DAEDC3C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sk-SK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sk-SK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B117-B432-4313-BC03-2ABA42187110}" type="datetimeFigureOut">
              <a:rPr lang="sk-SK" smtClean="0"/>
              <a:pPr/>
              <a:t>4. 3. 2017</a:t>
            </a:fld>
            <a:endParaRPr lang="sk-SK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3BF5D-15D5-4439-AC3B-9002DAEDC3C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sk-SK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sk-SK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B117-B432-4313-BC03-2ABA42187110}" type="datetimeFigureOut">
              <a:rPr lang="sk-SK" smtClean="0"/>
              <a:pPr/>
              <a:t>4. 3. 2017</a:t>
            </a:fld>
            <a:endParaRPr lang="sk-SK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3BF5D-15D5-4439-AC3B-9002DAEDC3C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sk-SK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B117-B432-4313-BC03-2ABA42187110}" type="datetimeFigureOut">
              <a:rPr lang="sk-SK" smtClean="0"/>
              <a:pPr/>
              <a:t>4. 3. 2017</a:t>
            </a:fld>
            <a:endParaRPr lang="sk-SK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3BF5D-15D5-4439-AC3B-9002DAEDC3C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sk-SK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sk-SK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sk-SK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B117-B432-4313-BC03-2ABA42187110}" type="datetimeFigureOut">
              <a:rPr lang="sk-SK" smtClean="0"/>
              <a:pPr/>
              <a:t>4. 3. 2017</a:t>
            </a:fld>
            <a:endParaRPr lang="sk-SK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3BF5D-15D5-4439-AC3B-9002DAEDC3C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sk-SK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sk-SK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sk-SK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B117-B432-4313-BC03-2ABA42187110}" type="datetimeFigureOut">
              <a:rPr lang="sk-SK" smtClean="0"/>
              <a:pPr/>
              <a:t>4. 3. 2017</a:t>
            </a:fld>
            <a:endParaRPr lang="sk-SK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3BF5D-15D5-4439-AC3B-9002DAEDC3C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sk-SK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B117-B432-4313-BC03-2ABA42187110}" type="datetimeFigureOut">
              <a:rPr lang="sk-SK" smtClean="0"/>
              <a:pPr/>
              <a:t>4. 3. 2017</a:t>
            </a:fld>
            <a:endParaRPr lang="sk-SK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3BF5D-15D5-4439-AC3B-9002DAEDC3C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B117-B432-4313-BC03-2ABA42187110}" type="datetimeFigureOut">
              <a:rPr lang="sk-SK" smtClean="0"/>
              <a:pPr/>
              <a:t>4. 3. 2017</a:t>
            </a:fld>
            <a:endParaRPr lang="sk-SK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3BF5D-15D5-4439-AC3B-9002DAEDC3C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sk-SK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sk-SK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B117-B432-4313-BC03-2ABA42187110}" type="datetimeFigureOut">
              <a:rPr lang="sk-SK" smtClean="0"/>
              <a:pPr/>
              <a:t>4. 3. 2017</a:t>
            </a:fld>
            <a:endParaRPr lang="sk-SK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3BF5D-15D5-4439-AC3B-9002DAEDC3C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sk-SK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B117-B432-4313-BC03-2ABA42187110}" type="datetimeFigureOut">
              <a:rPr lang="sk-SK" smtClean="0"/>
              <a:pPr/>
              <a:t>4. 3. 2017</a:t>
            </a:fld>
            <a:endParaRPr lang="sk-SK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3BF5D-15D5-4439-AC3B-9002DAEDC3C9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sk-SK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sk-SK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5B117-B432-4313-BC03-2ABA42187110}" type="datetimeFigureOut">
              <a:rPr lang="sk-SK" smtClean="0"/>
              <a:pPr/>
              <a:t>4. 3. 2017</a:t>
            </a:fld>
            <a:endParaRPr lang="sk-SK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3BF5D-15D5-4439-AC3B-9002DAEDC3C9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>
                <a:solidFill>
                  <a:srgbClr val="00B050"/>
                </a:solidFill>
              </a:rPr>
              <a:t>Nézzük együtt...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>
                <a:solidFill>
                  <a:srgbClr val="FF0000"/>
                </a:solidFill>
              </a:rPr>
              <a:t>Ámos Imre képeit</a:t>
            </a: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Egyszerre nap és hold...</a:t>
            </a:r>
            <a:endParaRPr lang="sk-SK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Kútnál </a:t>
            </a:r>
            <a:r>
              <a:rPr lang="sk-SK" sz="2400" dirty="0" smtClean="0"/>
              <a:t>festmény</a:t>
            </a:r>
            <a:endParaRPr lang="sk-SK" sz="2400" dirty="0"/>
          </a:p>
        </p:txBody>
      </p:sp>
      <p:pic>
        <p:nvPicPr>
          <p:cNvPr id="4098" name="Picture 2" descr="D:\Pracovná plocha\Kútnál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2826" y="1600200"/>
            <a:ext cx="3198347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Szól a kakas</a:t>
            </a:r>
            <a:br>
              <a:rPr lang="sk-SK" dirty="0" smtClean="0"/>
            </a:br>
            <a:r>
              <a:rPr lang="sk-SK" sz="2700" dirty="0" smtClean="0">
                <a:solidFill>
                  <a:srgbClr val="00B050"/>
                </a:solidFill>
              </a:rPr>
              <a:t>Vajon a virradatot ígéri a kakas „szava“</a:t>
            </a:r>
            <a:endParaRPr lang="sk-SK" sz="2700" dirty="0">
              <a:solidFill>
                <a:srgbClr val="00B050"/>
              </a:solidFill>
            </a:endParaRPr>
          </a:p>
        </p:txBody>
      </p:sp>
      <p:pic>
        <p:nvPicPr>
          <p:cNvPr id="5122" name="Picture 2" descr="D:\Pracovná plocha\Szól a kaka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65446" y="1600200"/>
            <a:ext cx="4213108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Ámos Imre – a festőművész</a:t>
            </a:r>
            <a:endParaRPr lang="sk-SK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„Ámos jelenései apokaliptikusak: angyalok, órák, áldozati tüzek, mennybe vezető létrák motívumai bibliai szimbólumrendszerré alakulva jelennek meg képein.</a:t>
            </a:r>
          </a:p>
          <a:p>
            <a:r>
              <a:rPr lang="sk-SK" dirty="0" smtClean="0"/>
              <a:t>Rajzai képben elbeszélt próféciák, az emlékek kivetítései.</a:t>
            </a:r>
          </a:p>
          <a:p>
            <a:r>
              <a:rPr lang="hu-HU" dirty="0" smtClean="0"/>
              <a:t>Motívumvilága szürrealisztikus.</a:t>
            </a:r>
          </a:p>
          <a:p>
            <a:r>
              <a:rPr lang="en-US" dirty="0" smtClean="0"/>
              <a:t>A „</a:t>
            </a:r>
            <a:r>
              <a:rPr lang="sk-SK" dirty="0" smtClean="0"/>
              <a:t>magyar</a:t>
            </a:r>
            <a:r>
              <a:rPr lang="en-US" dirty="0" smtClean="0"/>
              <a:t> Chagall”-</a:t>
            </a:r>
            <a:r>
              <a:rPr lang="sk-SK" dirty="0" smtClean="0"/>
              <a:t>ként</a:t>
            </a:r>
            <a:r>
              <a:rPr lang="en-US" dirty="0" smtClean="0"/>
              <a:t> is </a:t>
            </a:r>
            <a:r>
              <a:rPr lang="sk-SK" dirty="0" smtClean="0"/>
              <a:t>emlegetik.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Hol van a te testvéred?</a:t>
            </a:r>
            <a:endParaRPr lang="sk-SK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2014-ben a varsói </a:t>
            </a:r>
            <a:r>
              <a:rPr lang="hu-HU" dirty="0" err="1" smtClean="0"/>
              <a:t>Emanuel</a:t>
            </a:r>
            <a:r>
              <a:rPr lang="hu-HU" dirty="0" smtClean="0"/>
              <a:t> </a:t>
            </a:r>
            <a:r>
              <a:rPr lang="hu-HU" dirty="0" err="1" smtClean="0"/>
              <a:t>Ringelbaum</a:t>
            </a:r>
            <a:r>
              <a:rPr lang="hu-HU" dirty="0" smtClean="0"/>
              <a:t> Zsidó </a:t>
            </a:r>
            <a:r>
              <a:rPr lang="hu-HU" dirty="0"/>
              <a:t>Történeti Intézetben valamint </a:t>
            </a:r>
            <a:r>
              <a:rPr lang="hu-HU" dirty="0" err="1"/>
              <a:t>Wroclawban</a:t>
            </a:r>
            <a:r>
              <a:rPr lang="hu-HU" dirty="0"/>
              <a:t> mutatták be válogatott műveit a </a:t>
            </a:r>
            <a:r>
              <a:rPr lang="hu-HU" b="1" dirty="0">
                <a:solidFill>
                  <a:srgbClr val="FF0000"/>
                </a:solidFill>
              </a:rPr>
              <a:t>Hol van a te testvéred?</a:t>
            </a:r>
            <a:r>
              <a:rPr lang="hu-HU" dirty="0"/>
              <a:t> - Ámos Imre és a 20. század címmel az Asztali Beszélgetések Kulturális Alapítvány és a Varsói Magyar Kulturális Intézet szervezésében.</a:t>
            </a:r>
            <a:endParaRPr lang="sk-SK" dirty="0"/>
          </a:p>
        </p:txBody>
      </p:sp>
      <p:sp>
        <p:nvSpPr>
          <p:cNvPr id="4" name="Jobbra nyíl 3"/>
          <p:cNvSpPr/>
          <p:nvPr/>
        </p:nvSpPr>
        <p:spPr>
          <a:xfrm>
            <a:off x="683568" y="62068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/>
              <a:t>Varsó – Magyar </a:t>
            </a:r>
            <a:r>
              <a:rPr lang="sk-SK" sz="3600" b="1" dirty="0" smtClean="0"/>
              <a:t>emlékezet-kiállítás</a:t>
            </a:r>
            <a:endParaRPr lang="sk-SK" sz="3600" dirty="0"/>
          </a:p>
        </p:txBody>
      </p:sp>
      <p:pic>
        <p:nvPicPr>
          <p:cNvPr id="6146" name="Picture 2" descr="D:\Pracovná plocha\enterior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77527" y="1600200"/>
            <a:ext cx="6788945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00B050"/>
                </a:solidFill>
              </a:rPr>
              <a:t>Nézzük együtt...</a:t>
            </a:r>
            <a:endParaRPr lang="sk-SK" dirty="0">
              <a:solidFill>
                <a:srgbClr val="00B05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/>
          </a:p>
          <a:p>
            <a:pPr algn="ctr">
              <a:buNone/>
            </a:pPr>
            <a:r>
              <a:rPr lang="sk-SK" dirty="0" smtClean="0">
                <a:solidFill>
                  <a:srgbClr val="00B050"/>
                </a:solidFill>
              </a:rPr>
              <a:t>Hóka Rozália </a:t>
            </a:r>
          </a:p>
          <a:p>
            <a:pPr algn="ctr">
              <a:buNone/>
            </a:pPr>
            <a:r>
              <a:rPr lang="sk-SK" sz="2800" dirty="0" smtClean="0"/>
              <a:t>Kürti Alapiskola </a:t>
            </a:r>
          </a:p>
          <a:p>
            <a:pPr algn="ctr">
              <a:buNone/>
            </a:pPr>
            <a:r>
              <a:rPr lang="sk-SK" dirty="0" smtClean="0"/>
              <a:t>2017</a:t>
            </a:r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Ámos Imre: Önarckép kalappal</a:t>
            </a:r>
            <a:endParaRPr lang="sk-SK" dirty="0"/>
          </a:p>
        </p:txBody>
      </p:sp>
      <p:pic>
        <p:nvPicPr>
          <p:cNvPr id="1026" name="Picture 2" descr="D:\Pracovná plocha\Ámos_-_Self-portrait_with_ha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02000" y="2078831"/>
            <a:ext cx="2540000" cy="3568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Ilyen volt élete, sorsa...</a:t>
            </a:r>
            <a:endParaRPr lang="sk-SK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/>
              <a:t>Ungár</a:t>
            </a:r>
            <a:r>
              <a:rPr lang="hu-HU" dirty="0"/>
              <a:t> Imre néven született. </a:t>
            </a:r>
            <a:endParaRPr lang="hu-HU" dirty="0" smtClean="0"/>
          </a:p>
          <a:p>
            <a:r>
              <a:rPr lang="hu-HU" dirty="0" smtClean="0"/>
              <a:t>Felesége </a:t>
            </a:r>
            <a:r>
              <a:rPr lang="hu-HU" dirty="0"/>
              <a:t>visszaemlékezése szerint „álmos természetűnek” tartotta magát, ezért szignálta korai képeit </a:t>
            </a:r>
            <a:r>
              <a:rPr lang="hu-HU" dirty="0" err="1"/>
              <a:t>Ungár</a:t>
            </a:r>
            <a:r>
              <a:rPr lang="hu-HU" dirty="0"/>
              <a:t> Álmos Imreként. </a:t>
            </a:r>
            <a:endParaRPr lang="hu-HU" dirty="0" smtClean="0"/>
          </a:p>
          <a:p>
            <a:r>
              <a:rPr lang="hu-HU" dirty="0" smtClean="0"/>
              <a:t>Ebből </a:t>
            </a:r>
            <a:r>
              <a:rPr lang="hu-HU" dirty="0"/>
              <a:t>született meg idővel a bibliai Ámos prófétára utaló művésznév.</a:t>
            </a:r>
            <a:endParaRPr lang="sk-SK" dirty="0"/>
          </a:p>
        </p:txBody>
      </p:sp>
      <p:sp>
        <p:nvSpPr>
          <p:cNvPr id="4" name="Jobbra nyíl 3"/>
          <p:cNvSpPr/>
          <p:nvPr/>
        </p:nvSpPr>
        <p:spPr>
          <a:xfrm>
            <a:off x="971600" y="54868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Származása meghatározta...</a:t>
            </a:r>
            <a:endParaRPr lang="sk-SK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1907-ben született Nagykállón</a:t>
            </a:r>
          </a:p>
          <a:p>
            <a:r>
              <a:rPr lang="hu-HU" dirty="0" smtClean="0"/>
              <a:t>Zsidó származása miatt sok szenvedésben volt része</a:t>
            </a:r>
          </a:p>
          <a:p>
            <a:r>
              <a:rPr lang="hu-HU" dirty="0" smtClean="0"/>
              <a:t>Budapesten dolgozott zománcozóként, később</a:t>
            </a:r>
          </a:p>
          <a:p>
            <a:r>
              <a:rPr lang="hu-HU" dirty="0" smtClean="0"/>
              <a:t>A Műegyetemen majd a Magyar Királyi képzőművészeti Főiskolán tanult</a:t>
            </a:r>
          </a:p>
          <a:p>
            <a:r>
              <a:rPr lang="hu-HU" dirty="0" smtClean="0"/>
              <a:t>Nyaranta Szentendrén alkotott</a:t>
            </a:r>
          </a:p>
          <a:p>
            <a:r>
              <a:rPr lang="hu-HU" dirty="0" smtClean="0"/>
              <a:t>Felesége Anna Margit festő</a:t>
            </a:r>
            <a:endParaRPr lang="sk-SK" dirty="0"/>
          </a:p>
        </p:txBody>
      </p:sp>
      <p:sp>
        <p:nvSpPr>
          <p:cNvPr id="4" name="Jobbra nyíl 3"/>
          <p:cNvSpPr/>
          <p:nvPr/>
        </p:nvSpPr>
        <p:spPr>
          <a:xfrm>
            <a:off x="395536" y="62068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Párizs és Marc Chagall</a:t>
            </a:r>
            <a:endParaRPr lang="sk-SK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k-SK" dirty="0"/>
              <a:t> </a:t>
            </a:r>
            <a:r>
              <a:rPr lang="sk-SK" dirty="0" smtClean="0"/>
              <a:t>1937-ben</a:t>
            </a:r>
            <a:r>
              <a:rPr lang="sk-SK" dirty="0"/>
              <a:t> </a:t>
            </a:r>
            <a:r>
              <a:rPr lang="sk-SK" dirty="0" smtClean="0"/>
              <a:t>Párizsban</a:t>
            </a:r>
            <a:r>
              <a:rPr lang="sk-SK" dirty="0"/>
              <a:t> </a:t>
            </a:r>
            <a:r>
              <a:rPr lang="sk-SK" dirty="0" smtClean="0"/>
              <a:t>járt, megismerkedett</a:t>
            </a:r>
            <a:r>
              <a:rPr lang="sk-SK" dirty="0"/>
              <a:t> </a:t>
            </a:r>
            <a:r>
              <a:rPr lang="sk-SK" dirty="0" smtClean="0"/>
              <a:t>Marc Chagall-lal</a:t>
            </a:r>
          </a:p>
          <a:p>
            <a:r>
              <a:rPr lang="hu-HU" dirty="0"/>
              <a:t>Ettől kezdve művészetére az </a:t>
            </a:r>
            <a:r>
              <a:rPr lang="hu-HU" b="1" dirty="0"/>
              <a:t>álomszerű ábrázolás</a:t>
            </a:r>
            <a:r>
              <a:rPr lang="hu-HU" dirty="0"/>
              <a:t>, a </a:t>
            </a:r>
            <a:r>
              <a:rPr lang="hu-HU" dirty="0" smtClean="0"/>
              <a:t>II. világháború</a:t>
            </a:r>
            <a:r>
              <a:rPr lang="hu-HU" dirty="0"/>
              <a:t> alatt pedig </a:t>
            </a:r>
            <a:r>
              <a:rPr lang="hu-HU" b="1" dirty="0"/>
              <a:t>a rettegés, a félelem megjelenítése </a:t>
            </a:r>
            <a:r>
              <a:rPr lang="hu-HU" dirty="0"/>
              <a:t>vált jellemzővé</a:t>
            </a:r>
            <a:r>
              <a:rPr lang="hu-HU" b="1" dirty="0"/>
              <a:t>. Szürrealisztikus motívumvilága leginkább Chagall látomásos művészetéhez áll közel. </a:t>
            </a:r>
            <a:r>
              <a:rPr lang="hu-HU" dirty="0"/>
              <a:t>Színvilága, ecsetkezelése is egyre expresszívebbé vált, mintegy előrevetítve tragikus sorsát.</a:t>
            </a:r>
            <a:endParaRPr lang="sk-SK" dirty="0"/>
          </a:p>
        </p:txBody>
      </p:sp>
      <p:sp>
        <p:nvSpPr>
          <p:cNvPr id="4" name="Jobbra nyíl 3"/>
          <p:cNvSpPr/>
          <p:nvPr/>
        </p:nvSpPr>
        <p:spPr>
          <a:xfrm>
            <a:off x="467544" y="548680"/>
            <a:ext cx="1266440" cy="7726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 II. világháború alatt...</a:t>
            </a:r>
            <a:endParaRPr lang="sk-SK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1940-től gyakran hurcolták munkaszolgálatra, s talán épp hányatott, bizonytalan sorsa okán ebben az időszakban szinte a rajz válik kizárólagos művészi eszközévé. </a:t>
            </a:r>
            <a:r>
              <a:rPr lang="hu-HU" b="1" dirty="0"/>
              <a:t>Sötét idők </a:t>
            </a:r>
            <a:r>
              <a:rPr lang="hu-HU" dirty="0"/>
              <a:t>című sorozata és az 1944-ből származó </a:t>
            </a:r>
            <a:r>
              <a:rPr lang="hu-HU" b="1" dirty="0"/>
              <a:t>Szolnoki vázlatkönyv </a:t>
            </a:r>
            <a:r>
              <a:rPr lang="hu-HU" dirty="0"/>
              <a:t>a tragikus sorsú festő utolsó éveinek megrázó </a:t>
            </a:r>
            <a:r>
              <a:rPr lang="hu-HU" dirty="0" smtClean="0"/>
              <a:t>emléke.</a:t>
            </a:r>
            <a:endParaRPr lang="sk-S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Az alkotások élnek... Hajnalvárás 1939</a:t>
            </a:r>
            <a:endParaRPr lang="sk-SK" dirty="0"/>
          </a:p>
        </p:txBody>
      </p:sp>
      <p:pic>
        <p:nvPicPr>
          <p:cNvPr id="2050" name="Picture 2" descr="D:\Pracovná plocha\Ámos_-_Waiting_for_the_dawn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75000" y="1685131"/>
            <a:ext cx="2794000" cy="4356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>
                <a:solidFill>
                  <a:srgbClr val="FF0000"/>
                </a:solidFill>
              </a:rPr>
              <a:t>36 évesen megsemmisítő táborban halt meg...</a:t>
            </a: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1940-től </a:t>
            </a:r>
            <a:r>
              <a:rPr lang="hu-HU" dirty="0"/>
              <a:t>haláláig – kisebb megszakításokkal – munkaszolgálatos </a:t>
            </a:r>
            <a:r>
              <a:rPr lang="hu-HU" dirty="0" smtClean="0"/>
              <a:t>volt.</a:t>
            </a:r>
          </a:p>
          <a:p>
            <a:r>
              <a:rPr lang="hu-HU" dirty="0"/>
              <a:t> </a:t>
            </a:r>
            <a:r>
              <a:rPr lang="hu-HU" b="1" dirty="0" smtClean="0"/>
              <a:t>1944</a:t>
            </a:r>
            <a:r>
              <a:rPr lang="hu-HU" b="1" dirty="0"/>
              <a:t> nyarán</a:t>
            </a:r>
            <a:r>
              <a:rPr lang="hu-HU" dirty="0"/>
              <a:t> </a:t>
            </a:r>
            <a:r>
              <a:rPr lang="hu-HU" dirty="0" smtClean="0"/>
              <a:t>Németországban, </a:t>
            </a:r>
            <a:r>
              <a:rPr lang="hu-HU" dirty="0"/>
              <a:t>feltehetően </a:t>
            </a:r>
            <a:r>
              <a:rPr lang="hu-HU" dirty="0" smtClean="0"/>
              <a:t>egy szászországi</a:t>
            </a:r>
            <a:r>
              <a:rPr lang="hu-HU" dirty="0"/>
              <a:t> táborban halt meg. </a:t>
            </a:r>
            <a:endParaRPr lang="hu-HU" dirty="0" smtClean="0"/>
          </a:p>
          <a:p>
            <a:r>
              <a:rPr lang="hu-HU" dirty="0" smtClean="0"/>
              <a:t>(</a:t>
            </a:r>
            <a:r>
              <a:rPr lang="hu-HU" dirty="0"/>
              <a:t>Halálának pontos időpontja nem ismert.)</a:t>
            </a:r>
          </a:p>
          <a:p>
            <a:r>
              <a:rPr lang="hu-HU" dirty="0" smtClean="0">
                <a:solidFill>
                  <a:srgbClr val="FF0000"/>
                </a:solidFill>
              </a:rPr>
              <a:t>Emlékezete és művei élnek…</a:t>
            </a:r>
            <a:r>
              <a:rPr lang="hu-HU" dirty="0" smtClean="0"/>
              <a:t> (Szeged, Pécs, </a:t>
            </a:r>
            <a:r>
              <a:rPr lang="hu-HU" dirty="0"/>
              <a:t>G</a:t>
            </a:r>
            <a:r>
              <a:rPr lang="hu-HU" dirty="0" smtClean="0"/>
              <a:t>yőr, Szentendre, Székesfehérvár, Budapest…)</a:t>
            </a:r>
            <a:br>
              <a:rPr lang="hu-HU" dirty="0" smtClean="0"/>
            </a:br>
            <a:endParaRPr lang="sk-SK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Jákob álma </a:t>
            </a:r>
            <a:r>
              <a:rPr lang="sk-SK" sz="2400" dirty="0" smtClean="0"/>
              <a:t>grafika</a:t>
            </a:r>
            <a:endParaRPr lang="sk-SK" sz="2400" dirty="0"/>
          </a:p>
        </p:txBody>
      </p:sp>
      <p:pic>
        <p:nvPicPr>
          <p:cNvPr id="3074" name="Picture 2" descr="D:\Pracovná plocha\Jákob álma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48949" y="1600200"/>
            <a:ext cx="3246101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281</Words>
  <Application>Microsoft Office PowerPoint</Application>
  <PresentationFormat>Diavetítés a képernyőre (4:3 oldalarány)</PresentationFormat>
  <Paragraphs>43</Paragraphs>
  <Slides>15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16" baseType="lpstr">
      <vt:lpstr>Office-téma</vt:lpstr>
      <vt:lpstr>Nézzük együtt...  Ámos Imre képeit</vt:lpstr>
      <vt:lpstr>Ámos Imre: Önarckép kalappal</vt:lpstr>
      <vt:lpstr>Ilyen volt élete, sorsa...</vt:lpstr>
      <vt:lpstr>Származása meghatározta...</vt:lpstr>
      <vt:lpstr>Párizs és Marc Chagall</vt:lpstr>
      <vt:lpstr>A II. világháború alatt...</vt:lpstr>
      <vt:lpstr>Az alkotások élnek... Hajnalvárás 1939</vt:lpstr>
      <vt:lpstr>36 évesen megsemmisítő táborban halt meg...</vt:lpstr>
      <vt:lpstr>Jákob álma grafika</vt:lpstr>
      <vt:lpstr>Kútnál festmény</vt:lpstr>
      <vt:lpstr>Szól a kakas Vajon a virradatot ígéri a kakas „szava“</vt:lpstr>
      <vt:lpstr>Ámos Imre – a festőművész</vt:lpstr>
      <vt:lpstr>Hol van a te testvéred?</vt:lpstr>
      <vt:lpstr>Varsó – Magyar emlékezet-kiállítás</vt:lpstr>
      <vt:lpstr>Nézzük együtt...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Nézzük együtt... Ámos Imre képeit</dc:title>
  <dc:creator>Hóka Rozália</dc:creator>
  <cp:lastModifiedBy>Hóka Rozália</cp:lastModifiedBy>
  <cp:revision>13</cp:revision>
  <dcterms:created xsi:type="dcterms:W3CDTF">2017-03-04T16:46:40Z</dcterms:created>
  <dcterms:modified xsi:type="dcterms:W3CDTF">2017-03-04T18:29:00Z</dcterms:modified>
</cp:coreProperties>
</file>