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8" r:id="rId4"/>
    <p:sldId id="258" r:id="rId5"/>
    <p:sldId id="259" r:id="rId6"/>
    <p:sldId id="269" r:id="rId7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4091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18358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2174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60902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2578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16316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03024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2208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643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8732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5551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0279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82195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1856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5928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1789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E223A-E509-40D1-8A7F-FB1DADDAFDDD}" type="datetimeFigureOut">
              <a:rPr lang="ro-RO" smtClean="0"/>
              <a:t>20.03.2017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753B95-E068-44D4-914E-767887979E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2854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Mire tanítanak a testvérviszály történetek a Bibliában?</a:t>
            </a:r>
            <a:endParaRPr lang="ro-RO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Bemutató a Vértagadó testvér című cikkhez </a:t>
            </a:r>
          </a:p>
          <a:p>
            <a:r>
              <a:rPr lang="hu-HU" dirty="0" smtClean="0"/>
              <a:t>1. rész</a:t>
            </a:r>
          </a:p>
          <a:p>
            <a:r>
              <a:rPr lang="hu-HU" dirty="0" smtClean="0"/>
              <a:t>Készítette: Szabó Gizella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45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Káin és Ábel története a Bibliából</a:t>
            </a:r>
            <a:endParaRPr lang="ro-RO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93667" y="2305318"/>
            <a:ext cx="3747752" cy="374775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073" y="2305318"/>
            <a:ext cx="3736059" cy="374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84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84310" y="685801"/>
            <a:ext cx="10018713" cy="5105400"/>
          </a:xfrm>
        </p:spPr>
        <p:txBody>
          <a:bodyPr/>
          <a:lstStyle/>
          <a:p>
            <a:r>
              <a:rPr lang="hu-HU" dirty="0" smtClean="0"/>
              <a:t>Káin és Ábel az első emberpár gyermekei: Ádámé és Éváé.</a:t>
            </a:r>
          </a:p>
          <a:p>
            <a:r>
              <a:rPr lang="hu-HU" dirty="0" smtClean="0"/>
              <a:t>Káin, az idősebb, növénytermesztő, Ábel a kisebb, állatokat tenyészt.</a:t>
            </a:r>
          </a:p>
          <a:p>
            <a:r>
              <a:rPr lang="hu-HU" dirty="0" smtClean="0"/>
              <a:t>Mindkettő áldozatot mutat be Istennek, Káin a föld terméséből, Ábel egy bárányt áldoz fel. </a:t>
            </a:r>
          </a:p>
          <a:p>
            <a:r>
              <a:rPr lang="hu-HU" dirty="0" smtClean="0"/>
              <a:t>Káin szerint Istennek kedvesebb volt Ábel áldozása, mintsem az övé, így haragra gerjed öccse iránt és megöli.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98776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történet megbeszélése a képek alapján</a:t>
            </a:r>
            <a:endParaRPr lang="ro-RO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9807" y="2160588"/>
            <a:ext cx="5832423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Megelőzhető-e a visszafordíthatatlan?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Hogyan viselkedjem hasonló helyzetben?</a:t>
            </a:r>
          </a:p>
          <a:p>
            <a:r>
              <a:rPr lang="hu-HU" dirty="0" smtClean="0"/>
              <a:t>Bűn irigykedni más sikereire?</a:t>
            </a:r>
          </a:p>
          <a:p>
            <a:r>
              <a:rPr lang="hu-HU" dirty="0" smtClean="0"/>
              <a:t>Mi a megoldás? </a:t>
            </a:r>
          </a:p>
          <a:p>
            <a:r>
              <a:rPr lang="hu-HU" dirty="0" smtClean="0"/>
              <a:t>Milyennek látom magam és  a saját teljesítményemet?</a:t>
            </a:r>
          </a:p>
          <a:p>
            <a:pPr marL="0" indent="0">
              <a:buNone/>
            </a:pPr>
            <a:r>
              <a:rPr lang="hu-HU" dirty="0"/>
              <a:t> </a:t>
            </a:r>
            <a:r>
              <a:rPr lang="hu-HU" dirty="0" smtClean="0"/>
              <a:t>   Fogadjam el önmagamat olyannak, amilyennek megteremtettem, erősítsem az önbizalmamat, mások sikeressége nemcsak szerencse, hanem hozzáállás eredménye.</a:t>
            </a:r>
          </a:p>
          <a:p>
            <a:pPr marL="0" indent="0">
              <a:buNone/>
            </a:pPr>
            <a:r>
              <a:rPr lang="hu-HU" dirty="0" smtClean="0"/>
              <a:t>Negatív tulajdonságaim fogadjam el kellő egészséges önkritikával!</a:t>
            </a:r>
          </a:p>
          <a:p>
            <a:pPr marL="0" indent="0">
              <a:buNone/>
            </a:pPr>
            <a:r>
              <a:rPr lang="hu-HU" dirty="0" smtClean="0"/>
              <a:t>Mindenképpen tenni kell a jó eredményekért, sikerekért!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3060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2800" b="1" dirty="0"/>
              <a:t>KÖSZÖNÖM A FIGYELMET KEDVES HALLGATÓ, KÍVÁNOM, HOGY LELKED MÉLYÉN RÁTALÁLJ A KERESETT VÁLASZOKRA!</a:t>
            </a:r>
          </a:p>
          <a:p>
            <a:endParaRPr lang="ro-RO" sz="2800" b="1" dirty="0"/>
          </a:p>
        </p:txBody>
      </p:sp>
    </p:spTree>
    <p:extLst>
      <p:ext uri="{BB962C8B-B14F-4D97-AF65-F5344CB8AC3E}">
        <p14:creationId xmlns:p14="http://schemas.microsoft.com/office/powerpoint/2010/main" val="290052949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177</Words>
  <Application>Microsoft Office PowerPoint</Application>
  <PresentationFormat>Szélesvásznú</PresentationFormat>
  <Paragraphs>19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Fazetta</vt:lpstr>
      <vt:lpstr>Mire tanítanak a testvérviszály történetek a Bibliában?</vt:lpstr>
      <vt:lpstr>Káin és Ábel története a Bibliából</vt:lpstr>
      <vt:lpstr>PowerPoint bemutató</vt:lpstr>
      <vt:lpstr>A történet megbeszélése a képek alapján</vt:lpstr>
      <vt:lpstr>Megelőzhető-e a visszafordíthatatlan?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Mire tanítanak a testvérviszály történetek?</dc:title>
  <dc:creator>Gizus</dc:creator>
  <cp:lastModifiedBy>Gizus</cp:lastModifiedBy>
  <cp:revision>10</cp:revision>
  <dcterms:created xsi:type="dcterms:W3CDTF">2017-03-20T15:11:49Z</dcterms:created>
  <dcterms:modified xsi:type="dcterms:W3CDTF">2017-03-20T16:09:55Z</dcterms:modified>
</cp:coreProperties>
</file>