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11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818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84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974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16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701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739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83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56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94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028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418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31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44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433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109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27C3-37B6-40C0-AE97-5CEF2499C21E}" type="datetimeFigureOut">
              <a:rPr lang="ro-RO" smtClean="0"/>
              <a:t>17. 03. 20.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40BD48-9ECD-4A2F-A09A-A34D592AE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458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Mire tanítanak a testvérviszály történetek a Bibliában?</a:t>
            </a:r>
            <a:endParaRPr lang="ro-RO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Bemutató a Vértagadó testvér című cikkhez </a:t>
            </a:r>
          </a:p>
          <a:p>
            <a:r>
              <a:rPr lang="hu-HU" dirty="0"/>
              <a:t>2</a:t>
            </a:r>
            <a:r>
              <a:rPr lang="hu-HU" dirty="0" smtClean="0"/>
              <a:t>. rész</a:t>
            </a:r>
          </a:p>
          <a:p>
            <a:r>
              <a:rPr lang="hu-HU" dirty="0" smtClean="0"/>
              <a:t>Készítette: Szabó Gizella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4632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Fogadjam el a hibáimat, lépjek túl rajtuk, mint a tékozló fiú apja!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tékozló fiú bibliai történet-példázat</a:t>
            </a:r>
          </a:p>
          <a:p>
            <a:r>
              <a:rPr lang="hu-HU" dirty="0" smtClean="0"/>
              <a:t>Az idősebb fivér apja életében követeli jussát a vagyonból.</a:t>
            </a:r>
          </a:p>
          <a:p>
            <a:r>
              <a:rPr lang="hu-HU" dirty="0" smtClean="0"/>
              <a:t>Elhagyja a családi házat, eldorbézolja az összes vagyont, a család nélkül a legszegényebb sorban vergődik, amikor eltervezi, hogy hazatér apjához, </a:t>
            </a:r>
            <a:r>
              <a:rPr lang="hu-HU" dirty="0" err="1" smtClean="0"/>
              <a:t>mégha</a:t>
            </a:r>
            <a:r>
              <a:rPr lang="hu-HU" dirty="0" smtClean="0"/>
              <a:t> cselédként kell is apja mellett tovább élnie.</a:t>
            </a:r>
          </a:p>
          <a:p>
            <a:r>
              <a:rPr lang="hu-HU" dirty="0" smtClean="0"/>
              <a:t>A kisebbik fivér nem igazán érti az apa megbocsátását bátyja tetteiért.</a:t>
            </a:r>
          </a:p>
          <a:p>
            <a:r>
              <a:rPr lang="hu-HU" dirty="0" smtClean="0"/>
              <a:t>Az apa ráébreszti a harag negatív erejére s az isteni tanítás alapjaira.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0135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2057401"/>
          </a:xfrm>
        </p:spPr>
        <p:txBody>
          <a:bodyPr/>
          <a:lstStyle/>
          <a:p>
            <a:r>
              <a:rPr lang="hu-HU" dirty="0" smtClean="0"/>
              <a:t>Rembrandt festményei a történetről</a:t>
            </a:r>
            <a:endParaRPr lang="ro-RO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696" y="1441465"/>
            <a:ext cx="3882070" cy="49218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82" y="1441465"/>
            <a:ext cx="4306038" cy="4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József és testvérei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/>
          </a:bodyPr>
          <a:lstStyle/>
          <a:p>
            <a:r>
              <a:rPr lang="hu-HU" dirty="0" smtClean="0"/>
              <a:t>Ugyancsak közismert </a:t>
            </a:r>
            <a:r>
              <a:rPr lang="hu-HU" dirty="0" smtClean="0"/>
              <a:t>bibliai </a:t>
            </a:r>
            <a:r>
              <a:rPr lang="hu-HU" dirty="0" smtClean="0"/>
              <a:t>történet</a:t>
            </a:r>
          </a:p>
          <a:p>
            <a:r>
              <a:rPr lang="hu-HU" dirty="0" smtClean="0"/>
              <a:t>József  </a:t>
            </a:r>
            <a:r>
              <a:rPr lang="hu-HU" dirty="0" err="1" smtClean="0"/>
              <a:t>Jákób</a:t>
            </a:r>
            <a:r>
              <a:rPr lang="hu-HU" dirty="0" smtClean="0"/>
              <a:t> családjának szeme fénye, ő a legkisebbek közül való</a:t>
            </a:r>
          </a:p>
          <a:p>
            <a:r>
              <a:rPr lang="hu-HU" dirty="0" smtClean="0"/>
              <a:t>Álmot lát, melyben József kévéje előtt a testvérei kévéi meghajolnak, majd egy másik álmában a Nap, a Hold, a csillagok is hódolnak József előtt. Testvéreit álmának elmesélése felbosszantja, s egy adandó alkalommal eladják Józsefet egy karaván rabszolga-kereskedőjének.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80" y="3861313"/>
            <a:ext cx="3554276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275442"/>
          </a:xfrm>
        </p:spPr>
        <p:txBody>
          <a:bodyPr/>
          <a:lstStyle/>
          <a:p>
            <a:r>
              <a:rPr lang="ro-RO" dirty="0" smtClean="0"/>
              <a:t>Egy gazdag egyiptomi szolgálója lesz, majd  cselszövésnek eredményeként ártatlanul börtönbe kerül.</a:t>
            </a:r>
          </a:p>
          <a:p>
            <a:r>
              <a:rPr lang="ro-RO" dirty="0" smtClean="0"/>
              <a:t>A király álomfejtőjévé lesz, így szabadul a börtönből. A király tanácsadójának fogadja. Éhínség idején testvérei élelmet vásárolni érkeznek egyiptomi udvarába.Felfedi előttük kilétét, mikor visszatérnek a legkisebb öccsükkel, József megbocsát testvéreinek.</a:t>
            </a:r>
          </a:p>
          <a:p>
            <a:endParaRPr lang="ro-RO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68" y="3604228"/>
            <a:ext cx="176799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Le lehet-e győzni a mások iránti gyűlöletet, főleg ha vérrokonom?</a:t>
            </a:r>
          </a:p>
          <a:p>
            <a:pPr marL="0" indent="0">
              <a:buNone/>
            </a:pPr>
            <a:r>
              <a:rPr lang="hu-HU" dirty="0" smtClean="0"/>
              <a:t>Van-e olyan, aki sosem volt irigy a testvérére?</a:t>
            </a:r>
          </a:p>
          <a:p>
            <a:pPr marL="0" indent="0">
              <a:buNone/>
            </a:pPr>
            <a:r>
              <a:rPr lang="hu-HU" dirty="0" smtClean="0"/>
              <a:t>Hibáztatható-e a testvérem a saját sikertelenségemért?</a:t>
            </a:r>
          </a:p>
          <a:p>
            <a:pPr marL="0" indent="0">
              <a:buNone/>
            </a:pPr>
            <a:r>
              <a:rPr lang="hu-HU" dirty="0" smtClean="0"/>
              <a:t>Állt-e melléd a testvéred?</a:t>
            </a:r>
          </a:p>
          <a:p>
            <a:pPr marL="0" indent="0">
              <a:buNone/>
            </a:pPr>
            <a:r>
              <a:rPr lang="hu-HU" dirty="0" smtClean="0"/>
              <a:t>Te álltál-e mellé?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937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277</Words>
  <Application>Microsoft Macintosh PowerPoint</Application>
  <PresentationFormat>Custom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Fazetta</vt:lpstr>
      <vt:lpstr>Mire tanítanak a testvérviszály történetek a Bibliában?</vt:lpstr>
      <vt:lpstr>Fogadjam el a hibáimat, lépjek túl rajtuk, mint a tékozló fiú apja!</vt:lpstr>
      <vt:lpstr>Rembrandt festményei a történetről</vt:lpstr>
      <vt:lpstr>József és testvérei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Mire tanítanak a testvérviszály történetek a Bibliában?</dc:title>
  <dc:creator>Gizus</dc:creator>
  <cp:lastModifiedBy>macbook</cp:lastModifiedBy>
  <cp:revision>5</cp:revision>
  <dcterms:created xsi:type="dcterms:W3CDTF">2017-03-20T16:08:44Z</dcterms:created>
  <dcterms:modified xsi:type="dcterms:W3CDTF">2017-03-20T17:09:57Z</dcterms:modified>
</cp:coreProperties>
</file>